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706" r:id="rId4"/>
    <p:sldMasterId id="2147483718" r:id="rId5"/>
    <p:sldMasterId id="2147483732" r:id="rId6"/>
    <p:sldMasterId id="2147483746" r:id="rId7"/>
    <p:sldMasterId id="2147483769" r:id="rId8"/>
  </p:sldMasterIdLst>
  <p:notesMasterIdLst>
    <p:notesMasterId r:id="rId25"/>
  </p:notesMasterIdLst>
  <p:handoutMasterIdLst>
    <p:handoutMasterId r:id="rId26"/>
  </p:handoutMasterIdLst>
  <p:sldIdLst>
    <p:sldId id="257" r:id="rId9"/>
    <p:sldId id="411" r:id="rId10"/>
    <p:sldId id="5291" r:id="rId11"/>
    <p:sldId id="13932" r:id="rId12"/>
    <p:sldId id="13943" r:id="rId13"/>
    <p:sldId id="430" r:id="rId14"/>
    <p:sldId id="5303" r:id="rId15"/>
    <p:sldId id="861" r:id="rId16"/>
    <p:sldId id="5294" r:id="rId17"/>
    <p:sldId id="13945" r:id="rId18"/>
    <p:sldId id="5304" r:id="rId19"/>
    <p:sldId id="337" r:id="rId20"/>
    <p:sldId id="424" r:id="rId21"/>
    <p:sldId id="13946" r:id="rId22"/>
    <p:sldId id="13944" r:id="rId23"/>
    <p:sldId id="529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7B989-7EAF-4774-BE0B-8E3EA59D2961}" v="209" dt="2026-02-07T02:32:58.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212" autoAdjust="0"/>
  </p:normalViewPr>
  <p:slideViewPr>
    <p:cSldViewPr snapToGrid="0">
      <p:cViewPr varScale="1">
        <p:scale>
          <a:sx n="62" d="100"/>
          <a:sy n="62" d="100"/>
        </p:scale>
        <p:origin x="2436" y="28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DeVos" userId="0baf8e9ee9959216" providerId="LiveId" clId="{2D9C0724-3211-42E5-BAAE-32BA033D8EA2}"/>
    <pc:docChg chg="undo custSel addSld delSld modSld sldOrd delMainMaster">
      <pc:chgData name="Mike DeVos" userId="0baf8e9ee9959216" providerId="LiveId" clId="{2D9C0724-3211-42E5-BAAE-32BA033D8EA2}" dt="2026-02-07T18:40:05.637" v="1377" actId="47"/>
      <pc:docMkLst>
        <pc:docMk/>
      </pc:docMkLst>
      <pc:sldChg chg="modNotesTx">
        <pc:chgData name="Mike DeVos" userId="0baf8e9ee9959216" providerId="LiveId" clId="{2D9C0724-3211-42E5-BAAE-32BA033D8EA2}" dt="2026-02-07T02:32:10.960" v="1150" actId="20577"/>
        <pc:sldMkLst>
          <pc:docMk/>
          <pc:sldMk cId="936674735" sldId="257"/>
        </pc:sldMkLst>
      </pc:sldChg>
      <pc:sldChg chg="modSp add del">
        <pc:chgData name="Mike DeVos" userId="0baf8e9ee9959216" providerId="LiveId" clId="{2D9C0724-3211-42E5-BAAE-32BA033D8EA2}" dt="2026-01-22T03:47:27.462" v="46"/>
        <pc:sldMkLst>
          <pc:docMk/>
          <pc:sldMk cId="4141522532" sldId="337"/>
        </pc:sldMkLst>
        <pc:spChg chg="mod">
          <ac:chgData name="Mike DeVos" userId="0baf8e9ee9959216" providerId="LiveId" clId="{2D9C0724-3211-42E5-BAAE-32BA033D8EA2}" dt="2026-01-22T03:47:25.839" v="44"/>
          <ac:spMkLst>
            <pc:docMk/>
            <pc:sldMk cId="4141522532" sldId="337"/>
            <ac:spMk id="2" creationId="{00000000-0000-0000-0000-000000000000}"/>
          </ac:spMkLst>
        </pc:spChg>
      </pc:sldChg>
      <pc:sldChg chg="del ord">
        <pc:chgData name="Mike DeVos" userId="0baf8e9ee9959216" providerId="LiveId" clId="{2D9C0724-3211-42E5-BAAE-32BA033D8EA2}" dt="2026-02-06T01:56:25.706" v="293" actId="47"/>
        <pc:sldMkLst>
          <pc:docMk/>
          <pc:sldMk cId="2702059378" sldId="363"/>
        </pc:sldMkLst>
      </pc:sldChg>
      <pc:sldChg chg="modSp mod modNotesTx">
        <pc:chgData name="Mike DeVos" userId="0baf8e9ee9959216" providerId="LiveId" clId="{2D9C0724-3211-42E5-BAAE-32BA033D8EA2}" dt="2026-01-29T16:16:42.291" v="210" actId="20577"/>
        <pc:sldMkLst>
          <pc:docMk/>
          <pc:sldMk cId="1233204432" sldId="411"/>
        </pc:sldMkLst>
        <pc:spChg chg="mod">
          <ac:chgData name="Mike DeVos" userId="0baf8e9ee9959216" providerId="LiveId" clId="{2D9C0724-3211-42E5-BAAE-32BA033D8EA2}" dt="2026-01-26T16:37:18.989" v="197" actId="1076"/>
          <ac:spMkLst>
            <pc:docMk/>
            <pc:sldMk cId="1233204432" sldId="411"/>
            <ac:spMk id="2" creationId="{57546D82-A15E-93D9-FFCA-16F439C9A3D9}"/>
          </ac:spMkLst>
        </pc:spChg>
        <pc:picChg chg="mod">
          <ac:chgData name="Mike DeVos" userId="0baf8e9ee9959216" providerId="LiveId" clId="{2D9C0724-3211-42E5-BAAE-32BA033D8EA2}" dt="2026-01-22T04:07:15.997" v="173" actId="29295"/>
          <ac:picMkLst>
            <pc:docMk/>
            <pc:sldMk cId="1233204432" sldId="411"/>
            <ac:picMk id="7" creationId="{00000000-0000-0000-0000-000000000000}"/>
          </ac:picMkLst>
        </pc:picChg>
      </pc:sldChg>
      <pc:sldChg chg="modNotesTx">
        <pc:chgData name="Mike DeVos" userId="0baf8e9ee9959216" providerId="LiveId" clId="{2D9C0724-3211-42E5-BAAE-32BA033D8EA2}" dt="2026-01-28T16:51:07.656" v="199" actId="20577"/>
        <pc:sldMkLst>
          <pc:docMk/>
          <pc:sldMk cId="2859886021" sldId="430"/>
        </pc:sldMkLst>
      </pc:sldChg>
      <pc:sldChg chg="modNotesTx">
        <pc:chgData name="Mike DeVos" userId="0baf8e9ee9959216" providerId="LiveId" clId="{2D9C0724-3211-42E5-BAAE-32BA033D8EA2}" dt="2026-02-07T18:38:53.325" v="1306" actId="6549"/>
        <pc:sldMkLst>
          <pc:docMk/>
          <pc:sldMk cId="2795081692" sldId="861"/>
        </pc:sldMkLst>
      </pc:sldChg>
      <pc:sldChg chg="addSp delSp modSp mod modAnim modNotesTx">
        <pc:chgData name="Mike DeVos" userId="0baf8e9ee9959216" providerId="LiveId" clId="{2D9C0724-3211-42E5-BAAE-32BA033D8EA2}" dt="2026-02-07T02:32:52.383" v="1223" actId="20577"/>
        <pc:sldMkLst>
          <pc:docMk/>
          <pc:sldMk cId="1809626089" sldId="5291"/>
        </pc:sldMkLst>
        <pc:spChg chg="add mod">
          <ac:chgData name="Mike DeVos" userId="0baf8e9ee9959216" providerId="LiveId" clId="{2D9C0724-3211-42E5-BAAE-32BA033D8EA2}" dt="2026-02-06T02:12:11.541" v="388" actId="1076"/>
          <ac:spMkLst>
            <pc:docMk/>
            <pc:sldMk cId="1809626089" sldId="5291"/>
            <ac:spMk id="2" creationId="{414EABA8-C82D-B3D3-BA75-525C44114F73}"/>
          </ac:spMkLst>
        </pc:spChg>
        <pc:spChg chg="add mod">
          <ac:chgData name="Mike DeVos" userId="0baf8e9ee9959216" providerId="LiveId" clId="{2D9C0724-3211-42E5-BAAE-32BA033D8EA2}" dt="2026-02-06T02:02:23.749" v="350" actId="14100"/>
          <ac:spMkLst>
            <pc:docMk/>
            <pc:sldMk cId="1809626089" sldId="5291"/>
            <ac:spMk id="3" creationId="{17EDB3D7-59A9-AE4E-E907-3E8654E7A9F1}"/>
          </ac:spMkLst>
        </pc:spChg>
        <pc:spChg chg="add mod">
          <ac:chgData name="Mike DeVos" userId="0baf8e9ee9959216" providerId="LiveId" clId="{2D9C0724-3211-42E5-BAAE-32BA033D8EA2}" dt="2026-02-06T02:02:18.669" v="348" actId="1076"/>
          <ac:spMkLst>
            <pc:docMk/>
            <pc:sldMk cId="1809626089" sldId="5291"/>
            <ac:spMk id="4" creationId="{95896B49-2D33-F841-4686-DCEE9F115694}"/>
          </ac:spMkLst>
        </pc:spChg>
        <pc:spChg chg="add mod">
          <ac:chgData name="Mike DeVos" userId="0baf8e9ee9959216" providerId="LiveId" clId="{2D9C0724-3211-42E5-BAAE-32BA033D8EA2}" dt="2026-02-06T02:02:45.797" v="357" actId="1076"/>
          <ac:spMkLst>
            <pc:docMk/>
            <pc:sldMk cId="1809626089" sldId="5291"/>
            <ac:spMk id="5" creationId="{188E3756-A6C0-875D-53C4-AFE5FE59DFEB}"/>
          </ac:spMkLst>
        </pc:spChg>
        <pc:spChg chg="add mod">
          <ac:chgData name="Mike DeVos" userId="0baf8e9ee9959216" providerId="LiveId" clId="{2D9C0724-3211-42E5-BAAE-32BA033D8EA2}" dt="2026-02-06T02:05:11.804" v="378" actId="14100"/>
          <ac:spMkLst>
            <pc:docMk/>
            <pc:sldMk cId="1809626089" sldId="5291"/>
            <ac:spMk id="7" creationId="{F7D5DF56-D954-FA1A-5C2D-EE19D879C7E8}"/>
          </ac:spMkLst>
        </pc:spChg>
        <pc:spChg chg="add mod">
          <ac:chgData name="Mike DeVos" userId="0baf8e9ee9959216" providerId="LiveId" clId="{2D9C0724-3211-42E5-BAAE-32BA033D8EA2}" dt="2026-02-06T02:03:18.081" v="369" actId="14100"/>
          <ac:spMkLst>
            <pc:docMk/>
            <pc:sldMk cId="1809626089" sldId="5291"/>
            <ac:spMk id="8" creationId="{850402BD-FABB-C247-AB03-C669EAF14477}"/>
          </ac:spMkLst>
        </pc:spChg>
        <pc:spChg chg="add mod">
          <ac:chgData name="Mike DeVos" userId="0baf8e9ee9959216" providerId="LiveId" clId="{2D9C0724-3211-42E5-BAAE-32BA033D8EA2}" dt="2026-02-06T02:06:08.963" v="385" actId="1582"/>
          <ac:spMkLst>
            <pc:docMk/>
            <pc:sldMk cId="1809626089" sldId="5291"/>
            <ac:spMk id="9" creationId="{30F25C52-3ACE-F224-4424-DE634E33C347}"/>
          </ac:spMkLst>
        </pc:spChg>
        <pc:spChg chg="mod">
          <ac:chgData name="Mike DeVos" userId="0baf8e9ee9959216" providerId="LiveId" clId="{2D9C0724-3211-42E5-BAAE-32BA033D8EA2}" dt="2026-01-22T03:41:04.013" v="14" actId="207"/>
          <ac:spMkLst>
            <pc:docMk/>
            <pc:sldMk cId="1809626089" sldId="5291"/>
            <ac:spMk id="10" creationId="{CD81C595-17DB-FE1E-11B8-109C9C0C4DCA}"/>
          </ac:spMkLst>
        </pc:spChg>
        <pc:spChg chg="add mod">
          <ac:chgData name="Mike DeVos" userId="0baf8e9ee9959216" providerId="LiveId" clId="{2D9C0724-3211-42E5-BAAE-32BA033D8EA2}" dt="2026-01-22T03:39:18.282" v="7"/>
          <ac:spMkLst>
            <pc:docMk/>
            <pc:sldMk cId="1809626089" sldId="5291"/>
            <ac:spMk id="14" creationId="{9260D458-2AD8-BBE7-AD4B-41C8248FB242}"/>
          </ac:spMkLst>
        </pc:spChg>
        <pc:spChg chg="add mod">
          <ac:chgData name="Mike DeVos" userId="0baf8e9ee9959216" providerId="LiveId" clId="{2D9C0724-3211-42E5-BAAE-32BA033D8EA2}" dt="2026-01-22T03:39:18.282" v="7"/>
          <ac:spMkLst>
            <pc:docMk/>
            <pc:sldMk cId="1809626089" sldId="5291"/>
            <ac:spMk id="20" creationId="{E8B0BBE6-47D8-D58D-2058-6C7D19D5775B}"/>
          </ac:spMkLst>
        </pc:spChg>
        <pc:spChg chg="add mod">
          <ac:chgData name="Mike DeVos" userId="0baf8e9ee9959216" providerId="LiveId" clId="{2D9C0724-3211-42E5-BAAE-32BA033D8EA2}" dt="2026-01-22T03:39:18.282" v="7"/>
          <ac:spMkLst>
            <pc:docMk/>
            <pc:sldMk cId="1809626089" sldId="5291"/>
            <ac:spMk id="21" creationId="{26C6794D-761B-435A-FBCF-F9F45938293B}"/>
          </ac:spMkLst>
        </pc:spChg>
        <pc:spChg chg="add mod">
          <ac:chgData name="Mike DeVos" userId="0baf8e9ee9959216" providerId="LiveId" clId="{2D9C0724-3211-42E5-BAAE-32BA033D8EA2}" dt="2026-02-06T02:01:29.990" v="337" actId="13926"/>
          <ac:spMkLst>
            <pc:docMk/>
            <pc:sldMk cId="1809626089" sldId="5291"/>
            <ac:spMk id="39" creationId="{AD6F9015-5989-2A5C-078F-817E85C28113}"/>
          </ac:spMkLst>
        </pc:spChg>
        <pc:spChg chg="add mod">
          <ac:chgData name="Mike DeVos" userId="0baf8e9ee9959216" providerId="LiveId" clId="{2D9C0724-3211-42E5-BAAE-32BA033D8EA2}" dt="2026-02-06T02:01:32.986" v="338" actId="13926"/>
          <ac:spMkLst>
            <pc:docMk/>
            <pc:sldMk cId="1809626089" sldId="5291"/>
            <ac:spMk id="40" creationId="{A603D2FA-7D62-3478-FF81-1E0318836A3C}"/>
          </ac:spMkLst>
        </pc:spChg>
        <pc:spChg chg="mod">
          <ac:chgData name="Mike DeVos" userId="0baf8e9ee9959216" providerId="LiveId" clId="{2D9C0724-3211-42E5-BAAE-32BA033D8EA2}" dt="2026-01-22T03:53:09.781" v="61" actId="1076"/>
          <ac:spMkLst>
            <pc:docMk/>
            <pc:sldMk cId="1809626089" sldId="5291"/>
            <ac:spMk id="42" creationId="{88E37098-AE5A-4EC7-F3D1-60040354EE06}"/>
          </ac:spMkLst>
        </pc:spChg>
        <pc:spChg chg="add mod">
          <ac:chgData name="Mike DeVos" userId="0baf8e9ee9959216" providerId="LiveId" clId="{2D9C0724-3211-42E5-BAAE-32BA033D8EA2}" dt="2026-01-22T03:39:18.282" v="7"/>
          <ac:spMkLst>
            <pc:docMk/>
            <pc:sldMk cId="1809626089" sldId="5291"/>
            <ac:spMk id="43" creationId="{BBEBF06B-C9B4-37F6-6678-000000D8A133}"/>
          </ac:spMkLst>
        </pc:spChg>
        <pc:spChg chg="add mod">
          <ac:chgData name="Mike DeVos" userId="0baf8e9ee9959216" providerId="LiveId" clId="{2D9C0724-3211-42E5-BAAE-32BA033D8EA2}" dt="2026-02-06T02:01:26.083" v="336" actId="13926"/>
          <ac:spMkLst>
            <pc:docMk/>
            <pc:sldMk cId="1809626089" sldId="5291"/>
            <ac:spMk id="45" creationId="{0405B3F8-E36D-0257-5093-AC14DB9B31FD}"/>
          </ac:spMkLst>
        </pc:spChg>
        <pc:spChg chg="mod">
          <ac:chgData name="Mike DeVos" userId="0baf8e9ee9959216" providerId="LiveId" clId="{2D9C0724-3211-42E5-BAAE-32BA033D8EA2}" dt="2026-02-06T02:01:18.191" v="334" actId="13926"/>
          <ac:spMkLst>
            <pc:docMk/>
            <pc:sldMk cId="1809626089" sldId="5291"/>
            <ac:spMk id="46" creationId="{A9FFD637-0FB4-6961-5A28-8073DF86D42C}"/>
          </ac:spMkLst>
        </pc:spChg>
        <pc:spChg chg="mod">
          <ac:chgData name="Mike DeVos" userId="0baf8e9ee9959216" providerId="LiveId" clId="{2D9C0724-3211-42E5-BAAE-32BA033D8EA2}" dt="2026-02-06T02:01:38.238" v="339" actId="13926"/>
          <ac:spMkLst>
            <pc:docMk/>
            <pc:sldMk cId="1809626089" sldId="5291"/>
            <ac:spMk id="47" creationId="{01861E73-1E49-F241-133A-0D9C369E2180}"/>
          </ac:spMkLst>
        </pc:spChg>
        <pc:spChg chg="add mod">
          <ac:chgData name="Mike DeVos" userId="0baf8e9ee9959216" providerId="LiveId" clId="{2D9C0724-3211-42E5-BAAE-32BA033D8EA2}" dt="2026-01-22T03:39:18.282" v="7"/>
          <ac:spMkLst>
            <pc:docMk/>
            <pc:sldMk cId="1809626089" sldId="5291"/>
            <ac:spMk id="50" creationId="{B8CFABCE-868C-A6D6-5228-8C5B2AD2EE4B}"/>
          </ac:spMkLst>
        </pc:spChg>
        <pc:spChg chg="mod">
          <ac:chgData name="Mike DeVos" userId="0baf8e9ee9959216" providerId="LiveId" clId="{2D9C0724-3211-42E5-BAAE-32BA033D8EA2}" dt="2026-02-06T02:05:04.541" v="377" actId="14100"/>
          <ac:spMkLst>
            <pc:docMk/>
            <pc:sldMk cId="1809626089" sldId="5291"/>
            <ac:spMk id="51" creationId="{A9D7C8A7-9897-3EA1-0BA2-AC907D441A47}"/>
          </ac:spMkLst>
        </pc:spChg>
        <pc:spChg chg="add mod">
          <ac:chgData name="Mike DeVos" userId="0baf8e9ee9959216" providerId="LiveId" clId="{2D9C0724-3211-42E5-BAAE-32BA033D8EA2}" dt="2026-01-22T03:39:18.282" v="7"/>
          <ac:spMkLst>
            <pc:docMk/>
            <pc:sldMk cId="1809626089" sldId="5291"/>
            <ac:spMk id="52" creationId="{6688A4B2-A144-D08A-997E-50FF6E4F9AB4}"/>
          </ac:spMkLst>
        </pc:spChg>
        <pc:spChg chg="add mod">
          <ac:chgData name="Mike DeVos" userId="0baf8e9ee9959216" providerId="LiveId" clId="{2D9C0724-3211-42E5-BAAE-32BA033D8EA2}" dt="2026-01-22T03:39:18.282" v="7"/>
          <ac:spMkLst>
            <pc:docMk/>
            <pc:sldMk cId="1809626089" sldId="5291"/>
            <ac:spMk id="53" creationId="{96E55B28-0451-69E9-1D49-0177FEA87B29}"/>
          </ac:spMkLst>
        </pc:spChg>
        <pc:cxnChg chg="add mod">
          <ac:chgData name="Mike DeVos" userId="0baf8e9ee9959216" providerId="LiveId" clId="{2D9C0724-3211-42E5-BAAE-32BA033D8EA2}" dt="2026-01-22T03:40:29.237" v="11" actId="1076"/>
          <ac:cxnSpMkLst>
            <pc:docMk/>
            <pc:sldMk cId="1809626089" sldId="5291"/>
            <ac:cxnSpMk id="61" creationId="{52C6EBC5-4A53-8562-62CD-075C85D922D1}"/>
          </ac:cxnSpMkLst>
        </pc:cxnChg>
      </pc:sldChg>
      <pc:sldChg chg="addAnim delAnim">
        <pc:chgData name="Mike DeVos" userId="0baf8e9ee9959216" providerId="LiveId" clId="{2D9C0724-3211-42E5-BAAE-32BA033D8EA2}" dt="2026-02-06T02:10:42.677" v="387"/>
        <pc:sldMkLst>
          <pc:docMk/>
          <pc:sldMk cId="3711515047" sldId="5292"/>
        </pc:sldMkLst>
      </pc:sldChg>
      <pc:sldChg chg="addSp delSp modSp mod ord modAnim modNotesTx">
        <pc:chgData name="Mike DeVos" userId="0baf8e9ee9959216" providerId="LiveId" clId="{2D9C0724-3211-42E5-BAAE-32BA033D8EA2}" dt="2026-02-07T18:38:59.928" v="1308"/>
        <pc:sldMkLst>
          <pc:docMk/>
          <pc:sldMk cId="1603568935" sldId="5294"/>
        </pc:sldMkLst>
        <pc:spChg chg="add mod">
          <ac:chgData name="Mike DeVos" userId="0baf8e9ee9959216" providerId="LiveId" clId="{2D9C0724-3211-42E5-BAAE-32BA033D8EA2}" dt="2026-02-06T01:56:36.160" v="295" actId="20577"/>
          <ac:spMkLst>
            <pc:docMk/>
            <pc:sldMk cId="1603568935" sldId="5294"/>
            <ac:spMk id="2" creationId="{494DC00C-3793-C92C-680D-DB0C08B5CD42}"/>
          </ac:spMkLst>
        </pc:spChg>
        <pc:spChg chg="mod">
          <ac:chgData name="Mike DeVos" userId="0baf8e9ee9959216" providerId="LiveId" clId="{2D9C0724-3211-42E5-BAAE-32BA033D8EA2}" dt="2026-01-22T04:36:06.825" v="192" actId="1076"/>
          <ac:spMkLst>
            <pc:docMk/>
            <pc:sldMk cId="1603568935" sldId="5294"/>
            <ac:spMk id="15" creationId="{00000000-0000-0000-0000-000000000000}"/>
          </ac:spMkLst>
        </pc:spChg>
        <pc:spChg chg="mod">
          <ac:chgData name="Mike DeVos" userId="0baf8e9ee9959216" providerId="LiveId" clId="{2D9C0724-3211-42E5-BAAE-32BA033D8EA2}" dt="2026-01-22T03:45:36.956" v="35" actId="1076"/>
          <ac:spMkLst>
            <pc:docMk/>
            <pc:sldMk cId="1603568935" sldId="5294"/>
            <ac:spMk id="29" creationId="{D808E2B8-3593-4B24-871B-87BF7A81D42F}"/>
          </ac:spMkLst>
        </pc:spChg>
        <pc:cxnChg chg="mod">
          <ac:chgData name="Mike DeVos" userId="0baf8e9ee9959216" providerId="LiveId" clId="{2D9C0724-3211-42E5-BAAE-32BA033D8EA2}" dt="2026-01-22T03:44:39.673" v="27" actId="1076"/>
          <ac:cxnSpMkLst>
            <pc:docMk/>
            <pc:sldMk cId="1603568935" sldId="5294"/>
            <ac:cxnSpMk id="16" creationId="{00000000-0000-0000-0000-000000000000}"/>
          </ac:cxnSpMkLst>
        </pc:cxnChg>
      </pc:sldChg>
      <pc:sldChg chg="mod modShow">
        <pc:chgData name="Mike DeVos" userId="0baf8e9ee9959216" providerId="LiveId" clId="{2D9C0724-3211-42E5-BAAE-32BA033D8EA2}" dt="2026-02-06T02:28:18.083" v="464" actId="729"/>
        <pc:sldMkLst>
          <pc:docMk/>
          <pc:sldMk cId="3215693791" sldId="5298"/>
        </pc:sldMkLst>
      </pc:sldChg>
      <pc:sldChg chg="modSp mod modAnim modShow modNotesTx">
        <pc:chgData name="Mike DeVos" userId="0baf8e9ee9959216" providerId="LiveId" clId="{2D9C0724-3211-42E5-BAAE-32BA033D8EA2}" dt="2026-02-06T01:29:25.083" v="236"/>
        <pc:sldMkLst>
          <pc:docMk/>
          <pc:sldMk cId="3986943271" sldId="5303"/>
        </pc:sldMkLst>
        <pc:picChg chg="mod">
          <ac:chgData name="Mike DeVos" userId="0baf8e9ee9959216" providerId="LiveId" clId="{2D9C0724-3211-42E5-BAAE-32BA033D8EA2}" dt="2026-02-06T01:29:18.213" v="235" actId="1076"/>
          <ac:picMkLst>
            <pc:docMk/>
            <pc:sldMk cId="3986943271" sldId="5303"/>
            <ac:picMk id="7" creationId="{FC476C88-7214-3B78-E965-81CAC9D878BB}"/>
          </ac:picMkLst>
        </pc:picChg>
      </pc:sldChg>
      <pc:sldChg chg="modSp">
        <pc:chgData name="Mike DeVos" userId="0baf8e9ee9959216" providerId="LiveId" clId="{2D9C0724-3211-42E5-BAAE-32BA033D8EA2}" dt="2026-02-06T01:53:22.868" v="276" actId="1076"/>
        <pc:sldMkLst>
          <pc:docMk/>
          <pc:sldMk cId="2131014723" sldId="5304"/>
        </pc:sldMkLst>
        <pc:picChg chg="mod">
          <ac:chgData name="Mike DeVos" userId="0baf8e9ee9959216" providerId="LiveId" clId="{2D9C0724-3211-42E5-BAAE-32BA033D8EA2}" dt="2026-02-06T01:53:22.868" v="276" actId="1076"/>
          <ac:picMkLst>
            <pc:docMk/>
            <pc:sldMk cId="2131014723" sldId="5304"/>
            <ac:picMk id="20" creationId="{00000000-0000-0000-0000-000000000000}"/>
          </ac:picMkLst>
        </pc:picChg>
      </pc:sldChg>
      <pc:sldChg chg="addSp modSp mod modAnim modNotesTx">
        <pc:chgData name="Mike DeVos" userId="0baf8e9ee9959216" providerId="LiveId" clId="{2D9C0724-3211-42E5-BAAE-32BA033D8EA2}" dt="2026-02-07T02:33:14.414" v="1267" actId="20577"/>
        <pc:sldMkLst>
          <pc:docMk/>
          <pc:sldMk cId="2248286974" sldId="13932"/>
        </pc:sldMkLst>
        <pc:spChg chg="add mod">
          <ac:chgData name="Mike DeVos" userId="0baf8e9ee9959216" providerId="LiveId" clId="{2D9C0724-3211-42E5-BAAE-32BA033D8EA2}" dt="2026-02-06T01:59:23.126" v="311" actId="1076"/>
          <ac:spMkLst>
            <pc:docMk/>
            <pc:sldMk cId="2248286974" sldId="13932"/>
            <ac:spMk id="2" creationId="{FE8EEBD9-C3DD-7284-14A3-33040CE1CE64}"/>
          </ac:spMkLst>
        </pc:spChg>
        <pc:spChg chg="add mod">
          <ac:chgData name="Mike DeVos" userId="0baf8e9ee9959216" providerId="LiveId" clId="{2D9C0724-3211-42E5-BAAE-32BA033D8EA2}" dt="2026-02-06T01:59:34.225" v="314" actId="14100"/>
          <ac:spMkLst>
            <pc:docMk/>
            <pc:sldMk cId="2248286974" sldId="13932"/>
            <ac:spMk id="4" creationId="{5E94A3B7-9607-F042-6731-AF4665064623}"/>
          </ac:spMkLst>
        </pc:spChg>
        <pc:spChg chg="add mod">
          <ac:chgData name="Mike DeVos" userId="0baf8e9ee9959216" providerId="LiveId" clId="{2D9C0724-3211-42E5-BAAE-32BA033D8EA2}" dt="2026-02-06T01:59:44.576" v="316" actId="1076"/>
          <ac:spMkLst>
            <pc:docMk/>
            <pc:sldMk cId="2248286974" sldId="13932"/>
            <ac:spMk id="5" creationId="{46753D0F-D420-15D3-D1D5-4A8455F3B584}"/>
          </ac:spMkLst>
        </pc:spChg>
        <pc:spChg chg="add mod">
          <ac:chgData name="Mike DeVos" userId="0baf8e9ee9959216" providerId="LiveId" clId="{2D9C0724-3211-42E5-BAAE-32BA033D8EA2}" dt="2026-02-06T01:59:59.151" v="321" actId="14100"/>
          <ac:spMkLst>
            <pc:docMk/>
            <pc:sldMk cId="2248286974" sldId="13932"/>
            <ac:spMk id="6" creationId="{486721FB-65BE-FE47-4BFB-84CBA7944A8D}"/>
          </ac:spMkLst>
        </pc:spChg>
        <pc:spChg chg="add mod">
          <ac:chgData name="Mike DeVos" userId="0baf8e9ee9959216" providerId="LiveId" clId="{2D9C0724-3211-42E5-BAAE-32BA033D8EA2}" dt="2026-02-06T02:00:09.260" v="323" actId="1076"/>
          <ac:spMkLst>
            <pc:docMk/>
            <pc:sldMk cId="2248286974" sldId="13932"/>
            <ac:spMk id="7" creationId="{CB9D3038-884F-6B52-7E40-7E097D358A38}"/>
          </ac:spMkLst>
        </pc:spChg>
        <pc:spChg chg="add mod">
          <ac:chgData name="Mike DeVos" userId="0baf8e9ee9959216" providerId="LiveId" clId="{2D9C0724-3211-42E5-BAAE-32BA033D8EA2}" dt="2026-02-06T02:00:16.790" v="325" actId="1076"/>
          <ac:spMkLst>
            <pc:docMk/>
            <pc:sldMk cId="2248286974" sldId="13932"/>
            <ac:spMk id="8" creationId="{9487285C-E40D-A3BE-E532-34D64C11A2B7}"/>
          </ac:spMkLst>
        </pc:spChg>
        <pc:picChg chg="mod">
          <ac:chgData name="Mike DeVos" userId="0baf8e9ee9959216" providerId="LiveId" clId="{2D9C0724-3211-42E5-BAAE-32BA033D8EA2}" dt="2026-02-06T01:59:53.927" v="320" actId="1076"/>
          <ac:picMkLst>
            <pc:docMk/>
            <pc:sldMk cId="2248286974" sldId="13932"/>
            <ac:picMk id="3" creationId="{0CDD92C6-1C71-6083-1AD7-B9026B21DF1E}"/>
          </ac:picMkLst>
        </pc:picChg>
      </pc:sldChg>
      <pc:sldChg chg="add modNotesTx">
        <pc:chgData name="Mike DeVos" userId="0baf8e9ee9959216" providerId="LiveId" clId="{2D9C0724-3211-42E5-BAAE-32BA033D8EA2}" dt="2026-02-07T02:33:35.344" v="1305" actId="313"/>
        <pc:sldMkLst>
          <pc:docMk/>
          <pc:sldMk cId="2901120143" sldId="13943"/>
        </pc:sldMkLst>
      </pc:sldChg>
      <pc:sldChg chg="modSp add mod addAnim delAnim modAnim modNotesTx">
        <pc:chgData name="Mike DeVos" userId="0baf8e9ee9959216" providerId="LiveId" clId="{2D9C0724-3211-42E5-BAAE-32BA033D8EA2}" dt="2026-02-07T18:39:58.479" v="1376" actId="20577"/>
        <pc:sldMkLst>
          <pc:docMk/>
          <pc:sldMk cId="2805681015" sldId="13944"/>
        </pc:sldMkLst>
        <pc:spChg chg="mod">
          <ac:chgData name="Mike DeVos" userId="0baf8e9ee9959216" providerId="LiveId" clId="{2D9C0724-3211-42E5-BAAE-32BA033D8EA2}" dt="2026-02-06T01:57:14.276" v="303" actId="20577"/>
          <ac:spMkLst>
            <pc:docMk/>
            <pc:sldMk cId="2805681015" sldId="13944"/>
            <ac:spMk id="2" creationId="{D17EBE64-A61F-4606-374F-CB7CF8BAAFBD}"/>
          </ac:spMkLst>
        </pc:spChg>
      </pc:sldChg>
      <pc:sldChg chg="addSp delSp modSp add mod addAnim delAnim modAnim">
        <pc:chgData name="Mike DeVos" userId="0baf8e9ee9959216" providerId="LiveId" clId="{2D9C0724-3211-42E5-BAAE-32BA033D8EA2}" dt="2026-02-06T22:56:04.241" v="530" actId="403"/>
        <pc:sldMkLst>
          <pc:docMk/>
          <pc:sldMk cId="4184631712" sldId="13945"/>
        </pc:sldMkLst>
        <pc:spChg chg="del mod">
          <ac:chgData name="Mike DeVos" userId="0baf8e9ee9959216" providerId="LiveId" clId="{2D9C0724-3211-42E5-BAAE-32BA033D8EA2}" dt="2026-02-06T22:48:54.247" v="465" actId="478"/>
          <ac:spMkLst>
            <pc:docMk/>
            <pc:sldMk cId="4184631712" sldId="13945"/>
            <ac:spMk id="2" creationId="{D13D1F52-97E9-B90E-D73E-818FE8407483}"/>
          </ac:spMkLst>
        </pc:spChg>
        <pc:spChg chg="mod">
          <ac:chgData name="Mike DeVos" userId="0baf8e9ee9959216" providerId="LiveId" clId="{2D9C0724-3211-42E5-BAAE-32BA033D8EA2}" dt="2026-02-06T22:56:04.241" v="530" actId="403"/>
          <ac:spMkLst>
            <pc:docMk/>
            <pc:sldMk cId="4184631712" sldId="13945"/>
            <ac:spMk id="3" creationId="{B12FB407-9751-184A-27BD-CF77BC1D4BE4}"/>
          </ac:spMkLst>
        </pc:spChg>
        <pc:spChg chg="mod">
          <ac:chgData name="Mike DeVos" userId="0baf8e9ee9959216" providerId="LiveId" clId="{2D9C0724-3211-42E5-BAAE-32BA033D8EA2}" dt="2026-02-06T01:51:41.327" v="271" actId="6549"/>
          <ac:spMkLst>
            <pc:docMk/>
            <pc:sldMk cId="4184631712" sldId="13945"/>
            <ac:spMk id="8" creationId="{B2510AC2-5598-19DC-C402-6CC138805969}"/>
          </ac:spMkLst>
        </pc:spChg>
        <pc:spChg chg="mod">
          <ac:chgData name="Mike DeVos" userId="0baf8e9ee9959216" providerId="LiveId" clId="{2D9C0724-3211-42E5-BAAE-32BA033D8EA2}" dt="2026-02-06T01:50:36.798" v="264" actId="14100"/>
          <ac:spMkLst>
            <pc:docMk/>
            <pc:sldMk cId="4184631712" sldId="13945"/>
            <ac:spMk id="44" creationId="{D6213517-D376-3CEF-E9E1-9525865882CB}"/>
          </ac:spMkLst>
        </pc:spChg>
        <pc:spChg chg="mod">
          <ac:chgData name="Mike DeVos" userId="0baf8e9ee9959216" providerId="LiveId" clId="{2D9C0724-3211-42E5-BAAE-32BA033D8EA2}" dt="2026-02-06T01:50:36.798" v="264" actId="14100"/>
          <ac:spMkLst>
            <pc:docMk/>
            <pc:sldMk cId="4184631712" sldId="13945"/>
            <ac:spMk id="45" creationId="{8A8B5A7C-4DEC-9C46-1960-0893C6FB8619}"/>
          </ac:spMkLst>
        </pc:spChg>
        <pc:spChg chg="mod">
          <ac:chgData name="Mike DeVos" userId="0baf8e9ee9959216" providerId="LiveId" clId="{2D9C0724-3211-42E5-BAAE-32BA033D8EA2}" dt="2026-02-06T01:51:06.084" v="266" actId="13926"/>
          <ac:spMkLst>
            <pc:docMk/>
            <pc:sldMk cId="4184631712" sldId="13945"/>
            <ac:spMk id="46" creationId="{0044D63A-499B-336E-8B8E-444822DE24D3}"/>
          </ac:spMkLst>
        </pc:spChg>
        <pc:spChg chg="mod">
          <ac:chgData name="Mike DeVos" userId="0baf8e9ee9959216" providerId="LiveId" clId="{2D9C0724-3211-42E5-BAAE-32BA033D8EA2}" dt="2026-02-06T01:51:10.504" v="267" actId="13926"/>
          <ac:spMkLst>
            <pc:docMk/>
            <pc:sldMk cId="4184631712" sldId="13945"/>
            <ac:spMk id="47" creationId="{58968807-4807-4958-87F1-3A0D2B760390}"/>
          </ac:spMkLst>
        </pc:spChg>
        <pc:spChg chg="mod">
          <ac:chgData name="Mike DeVos" userId="0baf8e9ee9959216" providerId="LiveId" clId="{2D9C0724-3211-42E5-BAAE-32BA033D8EA2}" dt="2026-02-06T01:50:36.798" v="264" actId="14100"/>
          <ac:spMkLst>
            <pc:docMk/>
            <pc:sldMk cId="4184631712" sldId="13945"/>
            <ac:spMk id="52" creationId="{06A18C62-9AEC-B081-5409-B460A3D31BA4}"/>
          </ac:spMkLst>
        </pc:spChg>
        <pc:spChg chg="mod">
          <ac:chgData name="Mike DeVos" userId="0baf8e9ee9959216" providerId="LiveId" clId="{2D9C0724-3211-42E5-BAAE-32BA033D8EA2}" dt="2026-02-06T01:50:36.798" v="264" actId="14100"/>
          <ac:spMkLst>
            <pc:docMk/>
            <pc:sldMk cId="4184631712" sldId="13945"/>
            <ac:spMk id="55" creationId="{C3CC8575-A396-D773-438D-657D70352F2E}"/>
          </ac:spMkLst>
        </pc:spChg>
        <pc:spChg chg="mod">
          <ac:chgData name="Mike DeVos" userId="0baf8e9ee9959216" providerId="LiveId" clId="{2D9C0724-3211-42E5-BAAE-32BA033D8EA2}" dt="2026-02-06T01:50:36.798" v="264" actId="14100"/>
          <ac:spMkLst>
            <pc:docMk/>
            <pc:sldMk cId="4184631712" sldId="13945"/>
            <ac:spMk id="56" creationId="{5DB4A257-C857-DE2C-C063-81F4FDEFDC28}"/>
          </ac:spMkLst>
        </pc:spChg>
        <pc:spChg chg="mod">
          <ac:chgData name="Mike DeVos" userId="0baf8e9ee9959216" providerId="LiveId" clId="{2D9C0724-3211-42E5-BAAE-32BA033D8EA2}" dt="2026-02-06T01:50:36.798" v="264" actId="14100"/>
          <ac:spMkLst>
            <pc:docMk/>
            <pc:sldMk cId="4184631712" sldId="13945"/>
            <ac:spMk id="62" creationId="{ACB55451-EBD8-4BB4-2E77-E23C0408FD0B}"/>
          </ac:spMkLst>
        </pc:spChg>
        <pc:spChg chg="mod">
          <ac:chgData name="Mike DeVos" userId="0baf8e9ee9959216" providerId="LiveId" clId="{2D9C0724-3211-42E5-BAAE-32BA033D8EA2}" dt="2026-02-06T01:50:36.798" v="264" actId="14100"/>
          <ac:spMkLst>
            <pc:docMk/>
            <pc:sldMk cId="4184631712" sldId="13945"/>
            <ac:spMk id="63" creationId="{286B9C9F-474F-FBEE-FBAB-7E643E28DF31}"/>
          </ac:spMkLst>
        </pc:spChg>
        <pc:spChg chg="mod">
          <ac:chgData name="Mike DeVos" userId="0baf8e9ee9959216" providerId="LiveId" clId="{2D9C0724-3211-42E5-BAAE-32BA033D8EA2}" dt="2026-02-06T01:50:36.798" v="264" actId="14100"/>
          <ac:spMkLst>
            <pc:docMk/>
            <pc:sldMk cId="4184631712" sldId="13945"/>
            <ac:spMk id="64" creationId="{B42F13CC-6B12-6A1A-6694-492B3E6EB532}"/>
          </ac:spMkLst>
        </pc:spChg>
        <pc:picChg chg="add del mod">
          <ac:chgData name="Mike DeVos" userId="0baf8e9ee9959216" providerId="LiveId" clId="{2D9C0724-3211-42E5-BAAE-32BA033D8EA2}" dt="2026-02-06T22:52:12.568" v="522" actId="478"/>
          <ac:picMkLst>
            <pc:docMk/>
            <pc:sldMk cId="4184631712" sldId="13945"/>
            <ac:picMk id="5" creationId="{71754609-93E7-E15A-F52F-60F662ADC600}"/>
          </ac:picMkLst>
        </pc:picChg>
        <pc:picChg chg="add del mod">
          <ac:chgData name="Mike DeVos" userId="0baf8e9ee9959216" providerId="LiveId" clId="{2D9C0724-3211-42E5-BAAE-32BA033D8EA2}" dt="2026-02-06T22:55:57.506" v="528" actId="478"/>
          <ac:picMkLst>
            <pc:docMk/>
            <pc:sldMk cId="4184631712" sldId="13945"/>
            <ac:picMk id="11" creationId="{61AAF801-F61A-76BD-6A5E-CB6DEB5F71C8}"/>
          </ac:picMkLst>
        </pc:picChg>
      </pc:sldChg>
      <pc:sldChg chg="addSp modSp add mod addAnim delAnim modAnim">
        <pc:chgData name="Mike DeVos" userId="0baf8e9ee9959216" providerId="LiveId" clId="{2D9C0724-3211-42E5-BAAE-32BA033D8EA2}" dt="2026-02-07T00:21:50.983" v="1059"/>
        <pc:sldMkLst>
          <pc:docMk/>
          <pc:sldMk cId="1966111475" sldId="13946"/>
        </pc:sldMkLst>
        <pc:spChg chg="add mod">
          <ac:chgData name="Mike DeVos" userId="0baf8e9ee9959216" providerId="LiveId" clId="{2D9C0724-3211-42E5-BAAE-32BA033D8EA2}" dt="2026-02-06T02:15:56.557" v="411" actId="113"/>
          <ac:spMkLst>
            <pc:docMk/>
            <pc:sldMk cId="1966111475" sldId="13946"/>
            <ac:spMk id="5" creationId="{EF286544-5C6F-7712-1DFF-9DA5EEB9E6E3}"/>
          </ac:spMkLst>
        </pc:spChg>
        <pc:spChg chg="add mod">
          <ac:chgData name="Mike DeVos" userId="0baf8e9ee9959216" providerId="LiveId" clId="{2D9C0724-3211-42E5-BAAE-32BA033D8EA2}" dt="2026-02-06T02:16:49.914" v="422" actId="1076"/>
          <ac:spMkLst>
            <pc:docMk/>
            <pc:sldMk cId="1966111475" sldId="13946"/>
            <ac:spMk id="8" creationId="{1A78D34B-AB78-63A1-B9D0-347926C0C340}"/>
          </ac:spMkLst>
        </pc:spChg>
        <pc:spChg chg="add mod">
          <ac:chgData name="Mike DeVos" userId="0baf8e9ee9959216" providerId="LiveId" clId="{2D9C0724-3211-42E5-BAAE-32BA033D8EA2}" dt="2026-02-06T02:16:30.697" v="419" actId="6549"/>
          <ac:spMkLst>
            <pc:docMk/>
            <pc:sldMk cId="1966111475" sldId="13946"/>
            <ac:spMk id="10" creationId="{22C7EDFB-5E3F-0438-8E39-4542D7826E68}"/>
          </ac:spMkLst>
        </pc:spChg>
        <pc:spChg chg="add mod">
          <ac:chgData name="Mike DeVos" userId="0baf8e9ee9959216" providerId="LiveId" clId="{2D9C0724-3211-42E5-BAAE-32BA033D8EA2}" dt="2026-02-06T02:16:42.361" v="421" actId="1076"/>
          <ac:spMkLst>
            <pc:docMk/>
            <pc:sldMk cId="1966111475" sldId="13946"/>
            <ac:spMk id="11" creationId="{D82632E6-A61F-8F2F-DA35-ED98DC37F5F7}"/>
          </ac:spMkLst>
        </pc:spChg>
        <pc:spChg chg="add mod">
          <ac:chgData name="Mike DeVos" userId="0baf8e9ee9959216" providerId="LiveId" clId="{2D9C0724-3211-42E5-BAAE-32BA033D8EA2}" dt="2026-02-07T00:20:46.435" v="1058" actId="1076"/>
          <ac:spMkLst>
            <pc:docMk/>
            <pc:sldMk cId="1966111475" sldId="13946"/>
            <ac:spMk id="13" creationId="{DABEB568-70D8-405D-3E09-E09C92EAB02D}"/>
          </ac:spMkLst>
        </pc:spChg>
        <pc:spChg chg="add mod">
          <ac:chgData name="Mike DeVos" userId="0baf8e9ee9959216" providerId="LiveId" clId="{2D9C0724-3211-42E5-BAAE-32BA033D8EA2}" dt="2026-02-06T02:18:27.925" v="443" actId="207"/>
          <ac:spMkLst>
            <pc:docMk/>
            <pc:sldMk cId="1966111475" sldId="13946"/>
            <ac:spMk id="14" creationId="{2544E77D-7914-C258-FCDF-DA12479BCC0D}"/>
          </ac:spMkLst>
        </pc:spChg>
        <pc:picChg chg="mod">
          <ac:chgData name="Mike DeVos" userId="0baf8e9ee9959216" providerId="LiveId" clId="{2D9C0724-3211-42E5-BAAE-32BA033D8EA2}" dt="2026-02-06T02:15:36.543" v="408" actId="1076"/>
          <ac:picMkLst>
            <pc:docMk/>
            <pc:sldMk cId="1966111475" sldId="13946"/>
            <ac:picMk id="9" creationId="{AE6994CB-26AF-0A4A-2F70-49146DA6F4AA}"/>
          </ac:picMkLst>
        </pc:picChg>
      </pc:sldChg>
      <pc:sldChg chg="addSp delSp modSp add del mod">
        <pc:chgData name="Mike DeVos" userId="0baf8e9ee9959216" providerId="LiveId" clId="{2D9C0724-3211-42E5-BAAE-32BA033D8EA2}" dt="2026-02-06T01:56:08.111" v="292" actId="47"/>
        <pc:sldMkLst>
          <pc:docMk/>
          <pc:sldMk cId="2481318394" sldId="13946"/>
        </pc:sldMkLst>
        <pc:spChg chg="add del mod">
          <ac:chgData name="Mike DeVos" userId="0baf8e9ee9959216" providerId="LiveId" clId="{2D9C0724-3211-42E5-BAAE-32BA033D8EA2}" dt="2026-02-06T01:54:37.484" v="285" actId="11529"/>
          <ac:spMkLst>
            <pc:docMk/>
            <pc:sldMk cId="2481318394" sldId="13946"/>
            <ac:spMk id="7" creationId="{ECC2B731-9342-4382-423C-491498CE43FF}"/>
          </ac:spMkLst>
        </pc:spChg>
        <pc:cxnChg chg="add del mod">
          <ac:chgData name="Mike DeVos" userId="0baf8e9ee9959216" providerId="LiveId" clId="{2D9C0724-3211-42E5-BAAE-32BA033D8EA2}" dt="2026-02-06T01:55:38.632" v="291" actId="478"/>
          <ac:cxnSpMkLst>
            <pc:docMk/>
            <pc:sldMk cId="2481318394" sldId="13946"/>
            <ac:cxnSpMk id="11" creationId="{9D9E7D0B-A1FE-A2C3-7611-A6419D3BCB9C}"/>
          </ac:cxnSpMkLst>
        </pc:cxnChg>
      </pc:sldChg>
      <pc:sldChg chg="addSp delSp modSp new del mod setBg modAnim">
        <pc:chgData name="Mike DeVos" userId="0baf8e9ee9959216" providerId="LiveId" clId="{2D9C0724-3211-42E5-BAAE-32BA033D8EA2}" dt="2026-02-07T18:40:05.637" v="1377" actId="47"/>
        <pc:sldMkLst>
          <pc:docMk/>
          <pc:sldMk cId="2191781749" sldId="13947"/>
        </pc:sldMkLst>
        <pc:spChg chg="mod">
          <ac:chgData name="Mike DeVos" userId="0baf8e9ee9959216" providerId="LiveId" clId="{2D9C0724-3211-42E5-BAAE-32BA033D8EA2}" dt="2026-02-07T02:28:11.815" v="1083" actId="20577"/>
          <ac:spMkLst>
            <pc:docMk/>
            <pc:sldMk cId="2191781749" sldId="13947"/>
            <ac:spMk id="2" creationId="{2DA08608-5873-ADEE-932D-7960C0308A39}"/>
          </ac:spMkLst>
        </pc:spChg>
        <pc:spChg chg="add del mod">
          <ac:chgData name="Mike DeVos" userId="0baf8e9ee9959216" providerId="LiveId" clId="{2D9C0724-3211-42E5-BAAE-32BA033D8EA2}" dt="2026-02-06T23:52:25.743" v="1054" actId="26606"/>
          <ac:spMkLst>
            <pc:docMk/>
            <pc:sldMk cId="2191781749" sldId="13947"/>
            <ac:spMk id="3" creationId="{A9007AE8-C7A2-9DAB-5C7B-71E516665350}"/>
          </ac:spMkLst>
        </pc:spChg>
        <pc:spChg chg="add">
          <ac:chgData name="Mike DeVos" userId="0baf8e9ee9959216" providerId="LiveId" clId="{2D9C0724-3211-42E5-BAAE-32BA033D8EA2}" dt="2026-02-06T23:52:25.743" v="1054" actId="26606"/>
          <ac:spMkLst>
            <pc:docMk/>
            <pc:sldMk cId="2191781749" sldId="13947"/>
            <ac:spMk id="8" creationId="{907EF6B7-1338-4443-8C46-6A318D952DFD}"/>
          </ac:spMkLst>
        </pc:spChg>
        <pc:spChg chg="add del">
          <ac:chgData name="Mike DeVos" userId="0baf8e9ee9959216" providerId="LiveId" clId="{2D9C0724-3211-42E5-BAAE-32BA033D8EA2}" dt="2026-02-06T23:52:25.736" v="1053" actId="26606"/>
          <ac:spMkLst>
            <pc:docMk/>
            <pc:sldMk cId="2191781749" sldId="13947"/>
            <ac:spMk id="10" creationId="{B50AB553-2A96-4A92-96F2-93548E096954}"/>
          </ac:spMkLst>
        </pc:spChg>
        <pc:spChg chg="add">
          <ac:chgData name="Mike DeVos" userId="0baf8e9ee9959216" providerId="LiveId" clId="{2D9C0724-3211-42E5-BAAE-32BA033D8EA2}" dt="2026-02-06T23:52:25.743" v="1054" actId="26606"/>
          <ac:spMkLst>
            <pc:docMk/>
            <pc:sldMk cId="2191781749" sldId="13947"/>
            <ac:spMk id="12" creationId="{081E4A58-353D-44AE-B2FC-2A74E2E400F7}"/>
          </ac:spMkLst>
        </pc:spChg>
        <pc:spChg chg="add">
          <ac:chgData name="Mike DeVos" userId="0baf8e9ee9959216" providerId="LiveId" clId="{2D9C0724-3211-42E5-BAAE-32BA033D8EA2}" dt="2026-02-06T23:52:25.743" v="1054" actId="26606"/>
          <ac:spMkLst>
            <pc:docMk/>
            <pc:sldMk cId="2191781749" sldId="13947"/>
            <ac:spMk id="13" creationId="{DAAE4CDD-124C-4DCF-9584-B6033B545DD5}"/>
          </ac:spMkLst>
        </pc:spChg>
        <pc:spChg chg="add">
          <ac:chgData name="Mike DeVos" userId="0baf8e9ee9959216" providerId="LiveId" clId="{2D9C0724-3211-42E5-BAAE-32BA033D8EA2}" dt="2026-02-06T23:52:25.743" v="1054" actId="26606"/>
          <ac:spMkLst>
            <pc:docMk/>
            <pc:sldMk cId="2191781749" sldId="13947"/>
            <ac:spMk id="14" creationId="{A9007AE8-C7A2-9DAB-5C7B-71E516665350}"/>
          </ac:spMkLst>
        </pc:spChg>
        <pc:graphicFrameChg chg="add del">
          <ac:chgData name="Mike DeVos" userId="0baf8e9ee9959216" providerId="LiveId" clId="{2D9C0724-3211-42E5-BAAE-32BA033D8EA2}" dt="2026-02-06T23:52:25.736" v="1053" actId="26606"/>
          <ac:graphicFrameMkLst>
            <pc:docMk/>
            <pc:sldMk cId="2191781749" sldId="13947"/>
            <ac:graphicFrameMk id="5" creationId="{73C4FF1B-0BF8-F07A-FAF4-7C5B05FFA299}"/>
          </ac:graphicFrameMkLst>
        </pc:graphicFrameChg>
        <pc:picChg chg="add del">
          <ac:chgData name="Mike DeVos" userId="0baf8e9ee9959216" providerId="LiveId" clId="{2D9C0724-3211-42E5-BAAE-32BA033D8EA2}" dt="2026-02-06T23:52:25.736" v="1053" actId="26606"/>
          <ac:picMkLst>
            <pc:docMk/>
            <pc:sldMk cId="2191781749" sldId="13947"/>
            <ac:picMk id="6" creationId="{BD18BD41-7B81-9BE6-2727-E4F793F843EA}"/>
          </ac:picMkLst>
        </pc:picChg>
      </pc:sldChg>
    </pc:docChg>
  </pc:docChgLst>
  <pc:docChgLst>
    <pc:chgData name="Mike DeVos" userId="0baf8e9ee9959216" providerId="LiveId" clId="{16490120-D001-42A6-BE3B-E414F46BF440}"/>
    <pc:docChg chg="delSld modSld">
      <pc:chgData name="Mike DeVos" userId="0baf8e9ee9959216" providerId="LiveId" clId="{16490120-D001-42A6-BE3B-E414F46BF440}" dt="2026-02-06T03:56:35.907" v="257" actId="47"/>
      <pc:docMkLst>
        <pc:docMk/>
      </pc:docMkLst>
      <pc:sldChg chg="modSp mod modAnim">
        <pc:chgData name="Mike DeVos" userId="0baf8e9ee9959216" providerId="LiveId" clId="{16490120-D001-42A6-BE3B-E414F46BF440}" dt="2026-02-06T03:56:03.667" v="256" actId="1076"/>
        <pc:sldMkLst>
          <pc:docMk/>
          <pc:sldMk cId="3711515047" sldId="5292"/>
        </pc:sldMkLst>
        <pc:spChg chg="mod">
          <ac:chgData name="Mike DeVos" userId="0baf8e9ee9959216" providerId="LiveId" clId="{16490120-D001-42A6-BE3B-E414F46BF440}" dt="2026-02-06T03:56:03.667" v="256" actId="1076"/>
          <ac:spMkLst>
            <pc:docMk/>
            <pc:sldMk cId="3711515047" sldId="5292"/>
            <ac:spMk id="9" creationId="{AF4BD896-652C-45AC-AAD0-C43A3C0F5E2C}"/>
          </ac:spMkLst>
        </pc:spChg>
      </pc:sldChg>
      <pc:sldChg chg="del">
        <pc:chgData name="Mike DeVos" userId="0baf8e9ee9959216" providerId="LiveId" clId="{16490120-D001-42A6-BE3B-E414F46BF440}" dt="2026-02-06T03:56:35.907" v="257" actId="47"/>
        <pc:sldMkLst>
          <pc:docMk/>
          <pc:sldMk cId="3215693791" sldId="5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C7A5BDE-D996-4873-BBE5-536CD4CBAEDF}" type="datetimeFigureOut">
              <a:rPr lang="en-US" smtClean="0"/>
              <a:t>2/7/2026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42B741-7F84-4F9F-8B9F-DD419BCAD434}" type="slidenum">
              <a:rPr lang="en-US" smtClean="0"/>
              <a:t>‹#›</a:t>
            </a:fld>
            <a:endParaRPr lang="en-US"/>
          </a:p>
        </p:txBody>
      </p:sp>
    </p:spTree>
    <p:extLst>
      <p:ext uri="{BB962C8B-B14F-4D97-AF65-F5344CB8AC3E}">
        <p14:creationId xmlns:p14="http://schemas.microsoft.com/office/powerpoint/2010/main" val="333394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66AD49-6CD5-4469-B51E-2B8C526E88EB}" type="datetimeFigureOut">
              <a:rPr lang="en-CA" smtClean="0"/>
              <a:t>2026-02-07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DFD28A-3D1C-415E-A0AA-32B0BCC3BEE6}" type="slidenum">
              <a:rPr lang="en-CA" smtClean="0"/>
              <a:t>‹#›</a:t>
            </a:fld>
            <a:endParaRPr lang="en-CA"/>
          </a:p>
        </p:txBody>
      </p:sp>
    </p:spTree>
    <p:extLst>
      <p:ext uri="{BB962C8B-B14F-4D97-AF65-F5344CB8AC3E}">
        <p14:creationId xmlns:p14="http://schemas.microsoft.com/office/powerpoint/2010/main" val="323377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HOW TO BEGIN THE PRESENTATION</a:t>
            </a:r>
            <a:r>
              <a:rPr lang="en-US" sz="1200" u="sng"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 you do for work right now (John)?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long have you been doing that? What keeps you there?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about you (Mary), What do you do right now?</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long have you been doing that? What keeps you there?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did (</a:t>
            </a:r>
            <a:r>
              <a:rPr lang="en-US" sz="1200" u="sng" kern="1200" dirty="0">
                <a:solidFill>
                  <a:schemeClr val="tx1"/>
                </a:solidFill>
                <a:effectLst/>
                <a:latin typeface="+mn-lt"/>
                <a:ea typeface="+mn-ea"/>
                <a:cs typeface="+mn-cs"/>
              </a:rPr>
              <a:t>APFA</a:t>
            </a:r>
            <a:r>
              <a:rPr lang="en-US" sz="1200" kern="1200" dirty="0">
                <a:solidFill>
                  <a:schemeClr val="tx1"/>
                </a:solidFill>
                <a:effectLst/>
                <a:latin typeface="+mn-lt"/>
                <a:ea typeface="+mn-ea"/>
                <a:cs typeface="+mn-cs"/>
              </a:rPr>
              <a:t>) tell you about us?  Great.  I guess I get to tell you everything then.</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the way (</a:t>
            </a:r>
            <a:r>
              <a:rPr lang="en-US" sz="1200" u="sng" kern="1200" dirty="0">
                <a:solidFill>
                  <a:schemeClr val="tx1"/>
                </a:solidFill>
                <a:effectLst/>
                <a:latin typeface="+mn-lt"/>
                <a:ea typeface="+mn-ea"/>
                <a:cs typeface="+mn-cs"/>
              </a:rPr>
              <a:t>APFA</a:t>
            </a:r>
            <a:r>
              <a:rPr lang="en-US" sz="1200" kern="1200" dirty="0">
                <a:solidFill>
                  <a:schemeClr val="tx1"/>
                </a:solidFill>
                <a:effectLst/>
                <a:latin typeface="+mn-lt"/>
                <a:ea typeface="+mn-ea"/>
                <a:cs typeface="+mn-cs"/>
              </a:rPr>
              <a:t>) is in training tonight so after I start he/she doesn’t get to talk.</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name of our company is Primerica.  Have you heard of us before?  Well, my responsibility with the company is two-fold: </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it’s to help people make smart choices about money.</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My second responsibility </a:t>
            </a:r>
            <a:r>
              <a:rPr lang="en-US" sz="1200" kern="1200" dirty="0">
                <a:solidFill>
                  <a:schemeClr val="tx1"/>
                </a:solidFill>
                <a:effectLst/>
                <a:latin typeface="+mn-lt"/>
                <a:ea typeface="+mn-ea"/>
                <a:cs typeface="+mn-cs"/>
              </a:rPr>
              <a:t>- and really the most important one is to help the company expand in this area.  We are expanding our outlets and looking for some quality, motivated individuals who might want to help us do that.  Right now we have about 45 outlets in BC and the company wants 300 so I am always on the lookout for sharp individuals.  On the way over here (</a:t>
            </a:r>
            <a:r>
              <a:rPr lang="en-US" sz="1200" u="sng" kern="1200" dirty="0">
                <a:solidFill>
                  <a:schemeClr val="tx1"/>
                </a:solidFill>
                <a:effectLst/>
                <a:latin typeface="+mn-lt"/>
                <a:ea typeface="+mn-ea"/>
                <a:cs typeface="+mn-cs"/>
              </a:rPr>
              <a:t>Trainee</a:t>
            </a:r>
            <a:r>
              <a:rPr lang="en-US" sz="1200" kern="1200" dirty="0">
                <a:solidFill>
                  <a:schemeClr val="tx1"/>
                </a:solidFill>
                <a:effectLst/>
                <a:latin typeface="+mn-lt"/>
                <a:ea typeface="+mn-ea"/>
                <a:cs typeface="+mn-cs"/>
              </a:rPr>
              <a:t>) said you were (extremely ambitious? Hard-working? Success-driven?).  Right now the average income of the people running these outlets is $120,000.  I understand you are probably set career-wise.   But after we go through this, and if you see the information is valuable, see the potential for our market and like what we do - would you be offended at all if I invited you to our office for about an hour or so to take a look at an opportunity which could produce that kind of income for you?   WFA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If not interested:</a:t>
            </a:r>
            <a:r>
              <a:rPr lang="en-US" sz="1200" kern="1200" dirty="0">
                <a:solidFill>
                  <a:schemeClr val="tx1"/>
                </a:solidFill>
                <a:effectLst/>
                <a:latin typeface="+mn-lt"/>
                <a:ea typeface="+mn-ea"/>
                <a:cs typeface="+mn-cs"/>
              </a:rPr>
              <a:t>  “Fair enough, I didn’t know whether you would be interested or not but you may know two or three sharp people who would want to take advantage of something like this, that you could refer to (</a:t>
            </a:r>
            <a:r>
              <a:rPr lang="en-US" sz="1200" u="sng" kern="1200" dirty="0">
                <a:solidFill>
                  <a:schemeClr val="tx1"/>
                </a:solidFill>
                <a:effectLst/>
                <a:latin typeface="+mn-lt"/>
                <a:ea typeface="+mn-ea"/>
                <a:cs typeface="+mn-cs"/>
              </a:rPr>
              <a:t>Trainee</a:t>
            </a:r>
            <a:r>
              <a:rPr lang="en-US" sz="1200" kern="1200" dirty="0">
                <a:solidFill>
                  <a:schemeClr val="tx1"/>
                </a:solidFill>
                <a:effectLst/>
                <a:latin typeface="+mn-lt"/>
                <a:ea typeface="+mn-ea"/>
                <a:cs typeface="+mn-cs"/>
              </a:rPr>
              <a:t>), OK?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Great, let’s get started...”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5DFD28A-3D1C-415E-A0AA-32B0BCC3BEE6}" type="slidenum">
              <a:rPr lang="en-CA" smtClean="0"/>
              <a:t>1</a:t>
            </a:fld>
            <a:endParaRPr lang="en-CA"/>
          </a:p>
        </p:txBody>
      </p:sp>
    </p:spTree>
    <p:extLst>
      <p:ext uri="{BB962C8B-B14F-4D97-AF65-F5344CB8AC3E}">
        <p14:creationId xmlns:p14="http://schemas.microsoft.com/office/powerpoint/2010/main" val="31624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8D6001F7-A795-4305-B4C9-41F11518BA04}"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65887"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82082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B94-2E21-8A91-13EF-A9DD048235A9}"/>
            </a:ext>
          </a:extLst>
        </p:cNvPr>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36AAD71-AEB0-9133-4839-9C86005D57B5}"/>
              </a:ext>
            </a:extLst>
          </p:cNvPr>
          <p:cNvSpPr>
            <a:spLocks noGrp="1" noRot="1" noChangeAspect="1" noTextEdit="1"/>
          </p:cNvSpPr>
          <p:nvPr>
            <p:ph type="sldImg"/>
          </p:nvPr>
        </p:nvSpPr>
        <p:spPr>
          <a:xfrm>
            <a:off x="381000" y="687388"/>
            <a:ext cx="6096000" cy="3429000"/>
          </a:xfrm>
          <a:ln/>
        </p:spPr>
      </p:sp>
      <p:sp>
        <p:nvSpPr>
          <p:cNvPr id="75779" name="Notes Placeholder 2">
            <a:extLst>
              <a:ext uri="{FF2B5EF4-FFF2-40B4-BE49-F238E27FC236}">
                <a16:creationId xmlns:a16="http://schemas.microsoft.com/office/drawing/2014/main" id="{BD0F80B4-4F9B-06F1-CFB0-F9314F8B68C9}"/>
              </a:ext>
            </a:extLst>
          </p:cNvPr>
          <p:cNvSpPr>
            <a:spLocks noGrp="1"/>
          </p:cNvSpPr>
          <p:nvPr>
            <p:ph type="body" idx="1"/>
          </p:nvPr>
        </p:nvSpPr>
        <p:spPr>
          <a:noFill/>
          <a:ln/>
        </p:spPr>
        <p:txBody>
          <a:bodyPr/>
          <a:lstStyle/>
          <a:p>
            <a:endParaRPr lang="en-US" altLang="en-US"/>
          </a:p>
        </p:txBody>
      </p:sp>
      <p:sp>
        <p:nvSpPr>
          <p:cNvPr id="75780" name="Slide Number Placeholder 3">
            <a:extLst>
              <a:ext uri="{FF2B5EF4-FFF2-40B4-BE49-F238E27FC236}">
                <a16:creationId xmlns:a16="http://schemas.microsoft.com/office/drawing/2014/main" id="{A3352E08-F645-2087-9247-81835CD902A8}"/>
              </a:ext>
            </a:extLst>
          </p:cNvPr>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CFE73C-769A-4764-A752-1CEC2A6CA9E7}" type="slidenum">
              <a:rPr kumimoji="0" lang="en-US" alt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938033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88B13-028A-FEFB-1AA2-B4C61A12E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37DC4-D249-D2BB-65D3-A4106D4FAB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422B4-EFD6-D0F8-2B51-1E59B8714037}"/>
              </a:ext>
            </a:extLst>
          </p:cNvPr>
          <p:cNvSpPr>
            <a:spLocks noGrp="1"/>
          </p:cNvSpPr>
          <p:nvPr>
            <p:ph type="body" idx="1"/>
          </p:nvPr>
        </p:nvSpPr>
        <p:spPr/>
        <p:txBody>
          <a:bodyPr/>
          <a:lstStyle/>
          <a:p>
            <a:r>
              <a:rPr lang="en-US" dirty="0"/>
              <a:t>Read each line and ask question. Write the answers down</a:t>
            </a:r>
          </a:p>
        </p:txBody>
      </p:sp>
      <p:sp>
        <p:nvSpPr>
          <p:cNvPr id="4" name="Slide Number Placeholder 3">
            <a:extLst>
              <a:ext uri="{FF2B5EF4-FFF2-40B4-BE49-F238E27FC236}">
                <a16:creationId xmlns:a16="http://schemas.microsoft.com/office/drawing/2014/main" id="{32C7468C-4232-8F0C-D5EB-3EC9460FF8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DFD28A-3D1C-415E-A0AA-32B0BCC3BEE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981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DFD28A-3D1C-415E-A0AA-32B0BCC3BEE6}" type="slidenum">
              <a:rPr lang="en-CA" smtClean="0"/>
              <a:t>16</a:t>
            </a:fld>
            <a:endParaRPr lang="en-CA"/>
          </a:p>
        </p:txBody>
      </p:sp>
    </p:spTree>
    <p:extLst>
      <p:ext uri="{BB962C8B-B14F-4D97-AF65-F5344CB8AC3E}">
        <p14:creationId xmlns:p14="http://schemas.microsoft.com/office/powerpoint/2010/main" val="392515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slide</a:t>
            </a:r>
          </a:p>
        </p:txBody>
      </p:sp>
      <p:sp>
        <p:nvSpPr>
          <p:cNvPr id="4" name="Slide Number Placeholder 3"/>
          <p:cNvSpPr>
            <a:spLocks noGrp="1"/>
          </p:cNvSpPr>
          <p:nvPr>
            <p:ph type="sldNum" sz="quarter" idx="5"/>
          </p:nvPr>
        </p:nvSpPr>
        <p:spPr/>
        <p:txBody>
          <a:bodyPr/>
          <a:lstStyle/>
          <a:p>
            <a:fld id="{D5DFD28A-3D1C-415E-A0AA-32B0BCC3BEE6}" type="slidenum">
              <a:rPr lang="en-CA" smtClean="0"/>
              <a:t>2</a:t>
            </a:fld>
            <a:endParaRPr lang="en-CA"/>
          </a:p>
        </p:txBody>
      </p:sp>
    </p:spTree>
    <p:extLst>
      <p:ext uri="{BB962C8B-B14F-4D97-AF65-F5344CB8AC3E}">
        <p14:creationId xmlns:p14="http://schemas.microsoft.com/office/powerpoint/2010/main" val="403847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Touch base on all we do with our partners</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8D6001F7-A795-4305-B4C9-41F11518BA04}"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65887"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5654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Touch base on all we do with our partners for the products, touch on a couple of them</a:t>
            </a:r>
          </a:p>
          <a:p>
            <a:endParaRPr lang="en-CA" dirty="0"/>
          </a:p>
        </p:txBody>
      </p:sp>
      <p:sp>
        <p:nvSpPr>
          <p:cNvPr id="4" name="Slide Number Placeholder 3"/>
          <p:cNvSpPr>
            <a:spLocks noGrp="1"/>
          </p:cNvSpPr>
          <p:nvPr>
            <p:ph type="sldNum" sz="quarter" idx="5"/>
          </p:nvPr>
        </p:nvSpPr>
        <p:spPr/>
        <p:txBody>
          <a:bodyPr/>
          <a:lstStyle/>
          <a:p>
            <a:fld id="{D5DFD28A-3D1C-415E-A0AA-32B0BCC3BEE6}" type="slidenum">
              <a:rPr lang="en-CA" smtClean="0"/>
              <a:t>4</a:t>
            </a:fld>
            <a:endParaRPr lang="en-CA"/>
          </a:p>
        </p:txBody>
      </p:sp>
    </p:spTree>
    <p:extLst>
      <p:ext uri="{BB962C8B-B14F-4D97-AF65-F5344CB8AC3E}">
        <p14:creationId xmlns:p14="http://schemas.microsoft.com/office/powerpoint/2010/main" val="102845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help to build you a Financial house</a:t>
            </a:r>
          </a:p>
        </p:txBody>
      </p:sp>
      <p:sp>
        <p:nvSpPr>
          <p:cNvPr id="4" name="Slide Number Placeholder 3"/>
          <p:cNvSpPr>
            <a:spLocks noGrp="1"/>
          </p:cNvSpPr>
          <p:nvPr>
            <p:ph type="sldNum" sz="quarter" idx="5"/>
          </p:nvPr>
        </p:nvSpPr>
        <p:spPr/>
        <p:txBody>
          <a:bodyPr/>
          <a:lstStyle/>
          <a:p>
            <a:fld id="{D5DFD28A-3D1C-415E-A0AA-32B0BCC3BEE6}" type="slidenum">
              <a:rPr lang="en-CA" smtClean="0"/>
              <a:t>5</a:t>
            </a:fld>
            <a:endParaRPr lang="en-CA"/>
          </a:p>
        </p:txBody>
      </p:sp>
    </p:spTree>
    <p:extLst>
      <p:ext uri="{BB962C8B-B14F-4D97-AF65-F5344CB8AC3E}">
        <p14:creationId xmlns:p14="http://schemas.microsoft.com/office/powerpoint/2010/main" val="131523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spcBef>
                <a:spcPct val="0"/>
              </a:spcBef>
            </a:pPr>
            <a:r>
              <a:rPr lang="en-US" altLang="en-US"/>
              <a:t>THIS IS THE MONEY PART. MOST OF US HAVE NEVER GOTTEN A FINANCIAL EDUCATION, WE DON’T HAVE A FINANCIAL GAMEPLAN &amp; WE DON’T HAVE A FINANCIAL COACH,  IF YOU DON’T KNOW WHAT YOU ARE DOING, YOU DON’T HAVE A GAMEPLAN OR A COACH CHANCES ARE YOU ARE GOING TO LOSE. </a:t>
            </a:r>
          </a:p>
          <a:p>
            <a:pPr eaLnBrk="1" hangingPunct="1">
              <a:spcBef>
                <a:spcPct val="0"/>
              </a:spcBef>
            </a:pPr>
            <a:r>
              <a:rPr lang="en-US" altLang="en-US"/>
              <a:t>OUR MISSION IS TO Help Families   WHO DO YOU KNOW WANTS TO EARN MORE MONEY? WHO DO YOU KNOW IF THEY LOVE THEIR FAMILY WANTS TO PROPERLY PROTECT THEM? WHO WOULD WANT TO GET OUT OF DEBT?  Who would want to accumulate enough money COULD Retire and live off their money &amp; BE FIN IND?  BIG MARKET, HUGE MARKET</a:t>
            </a:r>
          </a:p>
          <a:p>
            <a:pPr eaLnBrk="1" hangingPunct="1">
              <a:spcBef>
                <a:spcPct val="0"/>
              </a:spcBef>
            </a:pPr>
            <a:r>
              <a:rPr lang="en-US" altLang="en-US">
                <a:ea typeface="MS PGothic"/>
                <a:cs typeface="Calibri"/>
              </a:rPr>
              <a:t>LOTS of PEOPLE NEED WHAT WE DO.  </a:t>
            </a:r>
            <a:endParaRPr lang="en-US" altLang="en-US">
              <a:cs typeface="Calibri"/>
            </a:endParaRPr>
          </a:p>
          <a:p>
            <a:endParaRPr lang="en-US" altLang="en-US"/>
          </a:p>
        </p:txBody>
      </p:sp>
      <p:sp>
        <p:nvSpPr>
          <p:cNvPr id="99332"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F48F7-DB6C-4191-A600-A25B3B61E3F2}" type="slidenum">
              <a:rPr kumimoji="0" lang="en-US" altLang="en-US" sz="1200" b="0" i="0" u="none" strike="noStrike" kern="1200" cap="none" spc="0" normalizeH="0" baseline="0" noProof="0" smtClean="0">
                <a:ln>
                  <a:noFill/>
                </a:ln>
                <a:solidFill>
                  <a:prstClr val="black"/>
                </a:solidFill>
                <a:effectLst/>
                <a:uLnTx/>
                <a:uFillTx/>
                <a:latin typeface="Helvetica"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147947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0BDD3-FAC7-4735-9542-CF0F267808AE}"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066" name="Rectangle 2"/>
          <p:cNvSpPr>
            <a:spLocks noGrp="1" noRot="1" noChangeAspect="1" noChangeArrowheads="1"/>
          </p:cNvSpPr>
          <p:nvPr>
            <p:ph type="sldImg"/>
          </p:nvPr>
        </p:nvSpPr>
        <p:spPr bwMode="auto">
          <a:xfrm>
            <a:off x="431800" y="696913"/>
            <a:ext cx="6611938" cy="3719512"/>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1012614" y="4648200"/>
            <a:ext cx="5452533" cy="4415790"/>
          </a:xfrm>
          <a:prstGeom prst="rect">
            <a:avLst/>
          </a:prstGeom>
          <a:solidFill>
            <a:srgbClr val="FFFFFF"/>
          </a:solidFill>
          <a:ln>
            <a:solidFill>
              <a:srgbClr val="000000"/>
            </a:solidFill>
            <a:miter lim="800000"/>
            <a:headEnd/>
            <a:tailEnd/>
          </a:ln>
        </p:spPr>
        <p:txBody>
          <a:bodyPr lIns="98471" tIns="49235" rIns="98471" bIns="49235"/>
          <a:lstStyle/>
          <a:p>
            <a:r>
              <a:rPr lang="en-US" b="0" dirty="0">
                <a:latin typeface="Arial" charset="0"/>
              </a:rPr>
              <a:t>“John &amp; Mary, a lot of people think my job is to market investments &amp; RRSP’s, insurance’s &amp; debt management products to help people achieve specific goals like a secure retirement or funding the children’s education.  I do that, but my most important function is to help my clients achieve their lifetime financial goals.  To be effective I need to understand the big picture.  The key ingredient in all your financial goals is enough money to achieve them. So, help me understand: What's important about money … to you?”</a:t>
            </a:r>
          </a:p>
          <a:p>
            <a:endParaRPr lang="en-US" b="0" dirty="0">
              <a:latin typeface="Arial" charset="0"/>
            </a:endParaRPr>
          </a:p>
          <a:p>
            <a:r>
              <a:rPr lang="en-US" b="0" dirty="0">
                <a:latin typeface="Arial" charset="0"/>
              </a:rPr>
              <a:t>(TURN PAGE ONCE YOU HAVE ASKED THE QUESTION)</a:t>
            </a:r>
          </a:p>
          <a:p>
            <a:endParaRPr lang="en-US" b="0" dirty="0">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That’s great ________, if I can put together a game plan where I could show you how to become </a:t>
            </a:r>
            <a:r>
              <a:rPr lang="en-US" sz="1200" i="1" kern="1200" dirty="0">
                <a:solidFill>
                  <a:schemeClr val="tx1"/>
                </a:solidFill>
                <a:effectLst/>
                <a:latin typeface="+mn-lt"/>
                <a:ea typeface="+mn-ea"/>
                <a:cs typeface="+mn-cs"/>
              </a:rPr>
              <a:t>(</a:t>
            </a:r>
            <a:r>
              <a:rPr lang="en-US" sz="1200" i="1" u="sng" kern="1200" dirty="0">
                <a:solidFill>
                  <a:schemeClr val="tx1"/>
                </a:solidFill>
                <a:effectLst/>
                <a:latin typeface="+mn-lt"/>
                <a:ea typeface="+mn-ea"/>
                <a:cs typeface="+mn-cs"/>
              </a:rPr>
              <a:t>repeat back the answers</a:t>
            </a:r>
            <a:r>
              <a:rPr lang="en-US" sz="1200" i="1" kern="1200" dirty="0">
                <a:solidFill>
                  <a:schemeClr val="tx1"/>
                </a:solidFill>
                <a:effectLst/>
                <a:latin typeface="+mn-lt"/>
                <a:ea typeface="+mn-ea"/>
                <a:cs typeface="+mn-cs"/>
              </a:rPr>
              <a:t>) and ultimately allow you to achieve (</a:t>
            </a:r>
            <a:r>
              <a:rPr lang="en-US" sz="1200" i="1" u="sng" kern="1200" dirty="0">
                <a:solidFill>
                  <a:schemeClr val="tx1"/>
                </a:solidFill>
                <a:effectLst/>
                <a:latin typeface="+mn-lt"/>
                <a:ea typeface="+mn-ea"/>
                <a:cs typeface="+mn-cs"/>
              </a:rPr>
              <a:t>last answer given</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do you think we would have a basis to work together? </a:t>
            </a:r>
            <a:r>
              <a:rPr lang="en-US" sz="1200" i="1" kern="1200" dirty="0">
                <a:solidFill>
                  <a:schemeClr val="tx1"/>
                </a:solidFill>
                <a:effectLst/>
                <a:latin typeface="+mn-lt"/>
                <a:ea typeface="+mn-ea"/>
                <a:cs typeface="+mn-cs"/>
              </a:rPr>
              <a:t>WFA</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Awesome I am so excited to be able to work with you as well.</a:t>
            </a:r>
            <a:endParaRPr lang="en-CA" sz="1200" kern="1200" dirty="0">
              <a:solidFill>
                <a:schemeClr val="tx1"/>
              </a:solidFill>
              <a:effectLst/>
              <a:latin typeface="+mn-lt"/>
              <a:ea typeface="+mn-ea"/>
              <a:cs typeface="+mn-cs"/>
            </a:endParaRPr>
          </a:p>
          <a:p>
            <a:endParaRPr lang="en-US" b="0" dirty="0">
              <a:latin typeface="Arial" charset="0"/>
            </a:endParaRPr>
          </a:p>
        </p:txBody>
      </p:sp>
    </p:spTree>
    <p:extLst>
      <p:ext uri="{BB962C8B-B14F-4D97-AF65-F5344CB8AC3E}">
        <p14:creationId xmlns:p14="http://schemas.microsoft.com/office/powerpoint/2010/main" val="429030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7388"/>
            <a:ext cx="6096000" cy="3429000"/>
          </a:xfrm>
          <a:ln/>
        </p:spPr>
      </p:sp>
      <p:sp>
        <p:nvSpPr>
          <p:cNvPr id="63491" name="Notes Placeholder 2"/>
          <p:cNvSpPr>
            <a:spLocks noGrp="1"/>
          </p:cNvSpPr>
          <p:nvPr>
            <p:ph type="body" idx="1"/>
          </p:nvPr>
        </p:nvSpPr>
        <p:spPr>
          <a:xfrm>
            <a:off x="513176" y="5723176"/>
            <a:ext cx="4100755" cy="5994727"/>
          </a:xfrm>
          <a:noFill/>
          <a:ln/>
        </p:spPr>
        <p:txBody>
          <a:bodyPr/>
          <a:lstStyle/>
          <a:p>
            <a:endParaRPr lang="en-US" altLang="en-US" sz="1100" dirty="0"/>
          </a:p>
        </p:txBody>
      </p:sp>
      <p:sp>
        <p:nvSpPr>
          <p:cNvPr id="63492" name="Slide Number Placeholder 3"/>
          <p:cNvSpPr>
            <a:spLocks noGrp="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252BAF-096C-4AB2-A80A-859211CAF086}" type="slidenum">
              <a:rPr kumimoji="0" lang="en-US" altLang="en-US" sz="1200" b="0" i="0" u="none" strike="noStrike" kern="1200" cap="none" spc="0" normalizeH="0" baseline="0" noProof="0" smtClean="0">
                <a:ln>
                  <a:noFill/>
                </a:ln>
                <a:solidFill>
                  <a:prstClr val="black"/>
                </a:solidFill>
                <a:effectLst/>
                <a:uLnTx/>
                <a:uFillTx/>
                <a:latin typeface="Helvetica" panose="020B0604020202020204"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Helvetica" panose="020B0604020202020204" pitchFamily="34" charset="0"/>
              <a:ea typeface="MS PGothic" pitchFamily="34" charset="-128"/>
              <a:cs typeface="+mn-cs"/>
            </a:endParaRPr>
          </a:p>
        </p:txBody>
      </p:sp>
    </p:spTree>
    <p:extLst>
      <p:ext uri="{BB962C8B-B14F-4D97-AF65-F5344CB8AC3E}">
        <p14:creationId xmlns:p14="http://schemas.microsoft.com/office/powerpoint/2010/main" val="404239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Explain the FIN</a:t>
            </a:r>
          </a:p>
        </p:txBody>
      </p:sp>
      <p:sp>
        <p:nvSpPr>
          <p:cNvPr id="4" name="Slide Number Placeholder 3"/>
          <p:cNvSpPr>
            <a:spLocks noGrp="1"/>
          </p:cNvSpPr>
          <p:nvPr>
            <p:ph type="sldNum" sz="quarter" idx="5"/>
          </p:nvPr>
        </p:nvSpPr>
        <p:spPr/>
        <p:txBody>
          <a:bodyPr/>
          <a:lstStyle/>
          <a:p>
            <a:fld id="{D5DFD28A-3D1C-415E-A0AA-32B0BCC3BEE6}" type="slidenum">
              <a:rPr lang="en-CA" smtClean="0"/>
              <a:t>9</a:t>
            </a:fld>
            <a:endParaRPr lang="en-CA"/>
          </a:p>
        </p:txBody>
      </p:sp>
    </p:spTree>
    <p:extLst>
      <p:ext uri="{BB962C8B-B14F-4D97-AF65-F5344CB8AC3E}">
        <p14:creationId xmlns:p14="http://schemas.microsoft.com/office/powerpoint/2010/main" val="198411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fld id="{EF742CC1-87C7-4B51-9E2C-7F968DBC39B7}" type="slidenum">
              <a:rPr lang="en-US" altLang="en-US"/>
              <a:pPr/>
              <a:t>‹#›</a:t>
            </a:fld>
            <a:endParaRPr lang="en-US" altLang="en-US"/>
          </a:p>
        </p:txBody>
      </p:sp>
    </p:spTree>
    <p:extLst>
      <p:ext uri="{BB962C8B-B14F-4D97-AF65-F5344CB8AC3E}">
        <p14:creationId xmlns:p14="http://schemas.microsoft.com/office/powerpoint/2010/main" val="45077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82A22506-AE35-426E-A0C8-329529C75772}" type="slidenum">
              <a:rPr lang="en-US" altLang="en-US"/>
              <a:pPr/>
              <a:t>‹#›</a:t>
            </a:fld>
            <a:endParaRPr lang="en-US" altLang="en-US"/>
          </a:p>
        </p:txBody>
      </p:sp>
    </p:spTree>
    <p:extLst>
      <p:ext uri="{BB962C8B-B14F-4D97-AF65-F5344CB8AC3E}">
        <p14:creationId xmlns:p14="http://schemas.microsoft.com/office/powerpoint/2010/main" val="8433243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17902-E6C7-4548-816F-3C750E8578FA}" type="slidenum">
              <a:rPr lang="en-US" smtClean="0"/>
              <a:t>‹#›</a:t>
            </a:fld>
            <a:endParaRPr lang="en-US"/>
          </a:p>
        </p:txBody>
      </p:sp>
      <p:sp>
        <p:nvSpPr>
          <p:cNvPr id="2" name="Rectangle 1">
            <a:extLst>
              <a:ext uri="{FF2B5EF4-FFF2-40B4-BE49-F238E27FC236}">
                <a16:creationId xmlns:a16="http://schemas.microsoft.com/office/drawing/2014/main" id="{B28676F7-5319-2B43-8D23-19B18AAA5FD3}"/>
              </a:ext>
            </a:extLst>
          </p:cNvPr>
          <p:cNvSpPr/>
          <p:nvPr userDrawn="1"/>
        </p:nvSpPr>
        <p:spPr>
          <a:xfrm>
            <a:off x="495013" y="1008362"/>
            <a:ext cx="11247808" cy="220005"/>
          </a:xfrm>
          <a:prstGeom prst="rect">
            <a:avLst/>
          </a:prstGeom>
          <a:solidFill>
            <a:srgbClr val="F4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solidFill>
                  <a:sysClr val="windowText" lastClr="000000"/>
                </a:solidFill>
              </a:ln>
            </a:endParaRPr>
          </a:p>
        </p:txBody>
      </p:sp>
    </p:spTree>
    <p:extLst>
      <p:ext uri="{BB962C8B-B14F-4D97-AF65-F5344CB8AC3E}">
        <p14:creationId xmlns:p14="http://schemas.microsoft.com/office/powerpoint/2010/main" val="36403770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ue Bkgr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11C72D-6345-2343-882F-CBB167EC01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1" y="5012"/>
            <a:ext cx="12192000" cy="6858000"/>
          </a:xfrm>
          <a:prstGeom prst="rect">
            <a:avLst/>
          </a:prstGeom>
        </p:spPr>
      </p:pic>
      <p:sp>
        <p:nvSpPr>
          <p:cNvPr id="4" name="Slide Number Placeholder 3"/>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406007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87901206-87EE-4665-98D4-1CE658BFBFE3}" type="slidenum">
              <a:rPr lang="en-US" altLang="en-US"/>
              <a:pPr/>
              <a:t>‹#›</a:t>
            </a:fld>
            <a:endParaRPr lang="en-US" altLang="en-US"/>
          </a:p>
        </p:txBody>
      </p:sp>
    </p:spTree>
    <p:extLst>
      <p:ext uri="{BB962C8B-B14F-4D97-AF65-F5344CB8AC3E}">
        <p14:creationId xmlns:p14="http://schemas.microsoft.com/office/powerpoint/2010/main" val="204254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Slide Number Placeholder 6"/>
          <p:cNvSpPr>
            <a:spLocks noGrp="1" noChangeArrowheads="1"/>
          </p:cNvSpPr>
          <p:nvPr>
            <p:ph type="sldNum" sz="quarter" idx="10"/>
          </p:nvPr>
        </p:nvSpPr>
        <p:spPr>
          <a:xfrm>
            <a:off x="0" y="6491818"/>
            <a:ext cx="2844800" cy="366183"/>
          </a:xfrm>
        </p:spPr>
        <p:txBody>
          <a:bodyPr/>
          <a:lstStyle>
            <a:lvl1pPr>
              <a:defRPr/>
            </a:lvl1pPr>
          </a:lstStyle>
          <a:p>
            <a:fld id="{48E26190-1DD6-4828-B734-F485FF364700}" type="slidenum">
              <a:rPr lang="en-US" altLang="en-US"/>
              <a:pPr/>
              <a:t>‹#›</a:t>
            </a:fld>
            <a:endParaRPr lang="en-US" altLang="en-US"/>
          </a:p>
        </p:txBody>
      </p:sp>
    </p:spTree>
    <p:extLst>
      <p:ext uri="{BB962C8B-B14F-4D97-AF65-F5344CB8AC3E}">
        <p14:creationId xmlns:p14="http://schemas.microsoft.com/office/powerpoint/2010/main" val="3755512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Slide Number Placeholder 6"/>
          <p:cNvSpPr>
            <a:spLocks noGrp="1" noChangeArrowheads="1"/>
          </p:cNvSpPr>
          <p:nvPr>
            <p:ph type="sldNum" sz="quarter" idx="10"/>
          </p:nvPr>
        </p:nvSpPr>
        <p:spPr>
          <a:xfrm>
            <a:off x="0" y="6491818"/>
            <a:ext cx="2844800" cy="366183"/>
          </a:xfrm>
        </p:spPr>
        <p:txBody>
          <a:bodyPr/>
          <a:lstStyle>
            <a:lvl1pPr>
              <a:defRPr/>
            </a:lvl1pPr>
          </a:lstStyle>
          <a:p>
            <a:fld id="{B603CF3F-63F1-4F17-A552-82BC596AB9A8}" type="slidenum">
              <a:rPr lang="en-US" altLang="en-US"/>
              <a:pPr/>
              <a:t>‹#›</a:t>
            </a:fld>
            <a:endParaRPr lang="en-US" altLang="en-US"/>
          </a:p>
        </p:txBody>
      </p:sp>
    </p:spTree>
    <p:extLst>
      <p:ext uri="{BB962C8B-B14F-4D97-AF65-F5344CB8AC3E}">
        <p14:creationId xmlns:p14="http://schemas.microsoft.com/office/powerpoint/2010/main" val="217990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483049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320867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3990245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2341317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79464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43692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AF2D3557-F696-4705-AD4D-6DAE63357CE4}" type="slidenum">
              <a:rPr lang="en-US" altLang="en-US"/>
              <a:pPr/>
              <a:t>‹#›</a:t>
            </a:fld>
            <a:endParaRPr lang="en-US" altLang="en-US"/>
          </a:p>
        </p:txBody>
      </p:sp>
    </p:spTree>
    <p:extLst>
      <p:ext uri="{BB962C8B-B14F-4D97-AF65-F5344CB8AC3E}">
        <p14:creationId xmlns:p14="http://schemas.microsoft.com/office/powerpoint/2010/main" val="2721054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2886008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2345335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2555970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347002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1093327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971E2814-DB0D-4804-9341-BFB077058622}" type="slidenum">
              <a:rPr lang="en-US" altLang="en-US"/>
              <a:pPr>
                <a:defRPr/>
              </a:pPr>
              <a:t>‹#›</a:t>
            </a:fld>
            <a:endParaRPr lang="en-US" altLang="en-US"/>
          </a:p>
        </p:txBody>
      </p:sp>
    </p:spTree>
    <p:extLst>
      <p:ext uri="{BB962C8B-B14F-4D97-AF65-F5344CB8AC3E}">
        <p14:creationId xmlns:p14="http://schemas.microsoft.com/office/powerpoint/2010/main" val="1584022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52B3F0E-AA01-459A-AFE9-DE35A7323EE6}" type="slidenum">
              <a:rPr lang="en-US" altLang="en-US"/>
              <a:pPr>
                <a:defRPr/>
              </a:pPr>
              <a:t>‹#›</a:t>
            </a:fld>
            <a:endParaRPr lang="en-US" altLang="en-US"/>
          </a:p>
        </p:txBody>
      </p:sp>
    </p:spTree>
    <p:extLst>
      <p:ext uri="{BB962C8B-B14F-4D97-AF65-F5344CB8AC3E}">
        <p14:creationId xmlns:p14="http://schemas.microsoft.com/office/powerpoint/2010/main" val="3463133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F23C519-D0D6-4380-9BE5-D669FC9B82F3}" type="slidenum">
              <a:rPr lang="en-US" altLang="en-US"/>
              <a:pPr>
                <a:defRPr/>
              </a:pPr>
              <a:t>‹#›</a:t>
            </a:fld>
            <a:endParaRPr lang="en-US" altLang="en-US"/>
          </a:p>
        </p:txBody>
      </p:sp>
    </p:spTree>
    <p:extLst>
      <p:ext uri="{BB962C8B-B14F-4D97-AF65-F5344CB8AC3E}">
        <p14:creationId xmlns:p14="http://schemas.microsoft.com/office/powerpoint/2010/main" val="32533810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DE66D787-A3EE-4D89-8360-856734334F6F}" type="slidenum">
              <a:rPr lang="en-US" altLang="en-US"/>
              <a:pPr>
                <a:defRPr/>
              </a:pPr>
              <a:t>‹#›</a:t>
            </a:fld>
            <a:endParaRPr lang="en-US" altLang="en-US"/>
          </a:p>
        </p:txBody>
      </p:sp>
    </p:spTree>
    <p:extLst>
      <p:ext uri="{BB962C8B-B14F-4D97-AF65-F5344CB8AC3E}">
        <p14:creationId xmlns:p14="http://schemas.microsoft.com/office/powerpoint/2010/main" val="1251488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6B0267EF-4694-4ED1-95B5-BF573F4DA5EC}" type="slidenum">
              <a:rPr lang="en-US" altLang="en-US"/>
              <a:pPr>
                <a:defRPr/>
              </a:pPr>
              <a:t>‹#›</a:t>
            </a:fld>
            <a:endParaRPr lang="en-US" altLang="en-US"/>
          </a:p>
        </p:txBody>
      </p:sp>
    </p:spTree>
    <p:extLst>
      <p:ext uri="{BB962C8B-B14F-4D97-AF65-F5344CB8AC3E}">
        <p14:creationId xmlns:p14="http://schemas.microsoft.com/office/powerpoint/2010/main" val="153840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DCFF5AD2-45F2-4683-8D8C-59CDB968FA95}" type="slidenum">
              <a:rPr lang="en-US" altLang="en-US"/>
              <a:pPr/>
              <a:t>‹#›</a:t>
            </a:fld>
            <a:endParaRPr lang="en-US" altLang="en-US"/>
          </a:p>
        </p:txBody>
      </p:sp>
    </p:spTree>
    <p:extLst>
      <p:ext uri="{BB962C8B-B14F-4D97-AF65-F5344CB8AC3E}">
        <p14:creationId xmlns:p14="http://schemas.microsoft.com/office/powerpoint/2010/main" val="3956820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00CB6698-1F5C-4722-AE8A-0E8E8F48FB89}" type="slidenum">
              <a:rPr lang="en-US" altLang="en-US"/>
              <a:pPr>
                <a:defRPr/>
              </a:pPr>
              <a:t>‹#›</a:t>
            </a:fld>
            <a:endParaRPr lang="en-US" altLang="en-US"/>
          </a:p>
        </p:txBody>
      </p:sp>
    </p:spTree>
    <p:extLst>
      <p:ext uri="{BB962C8B-B14F-4D97-AF65-F5344CB8AC3E}">
        <p14:creationId xmlns:p14="http://schemas.microsoft.com/office/powerpoint/2010/main" val="773648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B5D5CD-0A44-4496-B41F-490067CD20D8}" type="slidenum">
              <a:rPr lang="en-US" altLang="en-US"/>
              <a:pPr>
                <a:defRPr/>
              </a:pPr>
              <a:t>‹#›</a:t>
            </a:fld>
            <a:endParaRPr lang="en-US" altLang="en-US"/>
          </a:p>
        </p:txBody>
      </p:sp>
    </p:spTree>
    <p:extLst>
      <p:ext uri="{BB962C8B-B14F-4D97-AF65-F5344CB8AC3E}">
        <p14:creationId xmlns:p14="http://schemas.microsoft.com/office/powerpoint/2010/main" val="1913658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6C1E3DD-C10D-42D8-BD64-412B84E8E90E}" type="slidenum">
              <a:rPr lang="en-US" altLang="en-US"/>
              <a:pPr>
                <a:defRPr/>
              </a:pPr>
              <a:t>‹#›</a:t>
            </a:fld>
            <a:endParaRPr lang="en-US" altLang="en-US"/>
          </a:p>
        </p:txBody>
      </p:sp>
    </p:spTree>
    <p:extLst>
      <p:ext uri="{BB962C8B-B14F-4D97-AF65-F5344CB8AC3E}">
        <p14:creationId xmlns:p14="http://schemas.microsoft.com/office/powerpoint/2010/main" val="79146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7597C60-E9B1-4890-A59A-A15A9C091B23}" type="slidenum">
              <a:rPr lang="en-US" altLang="en-US"/>
              <a:pPr>
                <a:defRPr/>
              </a:pPr>
              <a:t>‹#›</a:t>
            </a:fld>
            <a:endParaRPr lang="en-US" altLang="en-US"/>
          </a:p>
        </p:txBody>
      </p:sp>
    </p:spTree>
    <p:extLst>
      <p:ext uri="{BB962C8B-B14F-4D97-AF65-F5344CB8AC3E}">
        <p14:creationId xmlns:p14="http://schemas.microsoft.com/office/powerpoint/2010/main" val="42014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8BE91FDA-0C9A-406F-BC9B-21F64034E57A}" type="slidenum">
              <a:rPr lang="en-US" altLang="en-US"/>
              <a:pPr>
                <a:defRPr/>
              </a:pPr>
              <a:t>‹#›</a:t>
            </a:fld>
            <a:endParaRPr lang="en-US" altLang="en-US"/>
          </a:p>
        </p:txBody>
      </p:sp>
    </p:spTree>
    <p:extLst>
      <p:ext uri="{BB962C8B-B14F-4D97-AF65-F5344CB8AC3E}">
        <p14:creationId xmlns:p14="http://schemas.microsoft.com/office/powerpoint/2010/main" val="3495747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C542354-C08C-4FFE-A66D-8CE1617F638A}" type="slidenum">
              <a:rPr lang="en-US" altLang="en-US"/>
              <a:pPr>
                <a:defRPr/>
              </a:pPr>
              <a:t>‹#›</a:t>
            </a:fld>
            <a:endParaRPr lang="en-US" altLang="en-US"/>
          </a:p>
        </p:txBody>
      </p:sp>
    </p:spTree>
    <p:extLst>
      <p:ext uri="{BB962C8B-B14F-4D97-AF65-F5344CB8AC3E}">
        <p14:creationId xmlns:p14="http://schemas.microsoft.com/office/powerpoint/2010/main" val="16384913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Slide Number Placeholder 6"/>
          <p:cNvSpPr>
            <a:spLocks noGrp="1" noChangeArrowheads="1"/>
          </p:cNvSpPr>
          <p:nvPr>
            <p:ph type="sldNum" sz="quarter" idx="10"/>
          </p:nvPr>
        </p:nvSpPr>
        <p:spPr>
          <a:xfrm>
            <a:off x="0" y="6491818"/>
            <a:ext cx="2844800" cy="366183"/>
          </a:xfrm>
        </p:spPr>
        <p:txBody>
          <a:bodyPr/>
          <a:lstStyle>
            <a:lvl1pPr>
              <a:defRPr smtClean="0"/>
            </a:lvl1pPr>
          </a:lstStyle>
          <a:p>
            <a:pPr>
              <a:defRPr/>
            </a:pPr>
            <a:fld id="{2831C490-73D1-44A7-AAC1-B7EC525D3FBD}" type="slidenum">
              <a:rPr lang="en-US" altLang="en-US"/>
              <a:pPr>
                <a:defRPr/>
              </a:pPr>
              <a:t>‹#›</a:t>
            </a:fld>
            <a:endParaRPr lang="en-US" altLang="en-US"/>
          </a:p>
        </p:txBody>
      </p:sp>
    </p:spTree>
    <p:extLst>
      <p:ext uri="{BB962C8B-B14F-4D97-AF65-F5344CB8AC3E}">
        <p14:creationId xmlns:p14="http://schemas.microsoft.com/office/powerpoint/2010/main" val="3828452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Slide Number Placeholder 6"/>
          <p:cNvSpPr>
            <a:spLocks noGrp="1" noChangeArrowheads="1"/>
          </p:cNvSpPr>
          <p:nvPr>
            <p:ph type="sldNum" sz="quarter" idx="10"/>
          </p:nvPr>
        </p:nvSpPr>
        <p:spPr>
          <a:xfrm>
            <a:off x="0" y="6491818"/>
            <a:ext cx="2844800" cy="366183"/>
          </a:xfrm>
        </p:spPr>
        <p:txBody>
          <a:bodyPr/>
          <a:lstStyle>
            <a:lvl1pPr>
              <a:defRPr smtClean="0"/>
            </a:lvl1pPr>
          </a:lstStyle>
          <a:p>
            <a:pPr>
              <a:defRPr/>
            </a:pPr>
            <a:fld id="{3498492E-A15E-4094-B2C8-3EF475DFD919}" type="slidenum">
              <a:rPr lang="en-US" altLang="en-US"/>
              <a:pPr>
                <a:defRPr/>
              </a:pPr>
              <a:t>‹#›</a:t>
            </a:fld>
            <a:endParaRPr lang="en-US" altLang="en-US"/>
          </a:p>
        </p:txBody>
      </p:sp>
    </p:spTree>
    <p:extLst>
      <p:ext uri="{BB962C8B-B14F-4D97-AF65-F5344CB8AC3E}">
        <p14:creationId xmlns:p14="http://schemas.microsoft.com/office/powerpoint/2010/main" val="2679668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AA61-7C34-8E4E-B03F-5011DAC47F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DACE1-5385-7340-A233-AE388AE7F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24B742-AD43-3A49-B397-3A488AA9ACC0}"/>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5" name="Footer Placeholder 4">
            <a:extLst>
              <a:ext uri="{FF2B5EF4-FFF2-40B4-BE49-F238E27FC236}">
                <a16:creationId xmlns:a16="http://schemas.microsoft.com/office/drawing/2014/main" id="{6D585145-F2B3-2F4F-ABAB-D59DB1963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6AE0F-2A41-B648-96D3-A6068F34B7AA}"/>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2199890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E39B-D894-9240-8B44-A6DD58F4D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D6077-E78B-4B49-A2F9-FEAA13DDAF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99FDA-24A9-774D-BFDE-48EEB8D2E34A}"/>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5" name="Footer Placeholder 4">
            <a:extLst>
              <a:ext uri="{FF2B5EF4-FFF2-40B4-BE49-F238E27FC236}">
                <a16:creationId xmlns:a16="http://schemas.microsoft.com/office/drawing/2014/main" id="{3D1FCD1C-E9FE-9D47-9671-FC1E8FA49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BA0FB-55B7-9942-87AB-4C43B3F2630D}"/>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305121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2DE2FAB1-3D6F-4436-8943-061C26F93827}" type="slidenum">
              <a:rPr lang="en-US" altLang="en-US"/>
              <a:pPr/>
              <a:t>‹#›</a:t>
            </a:fld>
            <a:endParaRPr lang="en-US" altLang="en-US"/>
          </a:p>
        </p:txBody>
      </p:sp>
    </p:spTree>
    <p:extLst>
      <p:ext uri="{BB962C8B-B14F-4D97-AF65-F5344CB8AC3E}">
        <p14:creationId xmlns:p14="http://schemas.microsoft.com/office/powerpoint/2010/main" val="2603766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31EC-E38F-234F-B237-D997F117C6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47CAA7-D3D1-5E41-9BA9-47E87FC71B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A84ACB-E5A5-5C4F-995D-579A6D894EA0}"/>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5" name="Footer Placeholder 4">
            <a:extLst>
              <a:ext uri="{FF2B5EF4-FFF2-40B4-BE49-F238E27FC236}">
                <a16:creationId xmlns:a16="http://schemas.microsoft.com/office/drawing/2014/main" id="{6A844735-12F7-AA49-9E28-D4AEAB717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B4DD3-79E3-4D42-AF8D-0023DB1D34F6}"/>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186084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0F19-CB10-5A42-9A12-CF24B3B91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5414D3-6574-584C-8416-5EB665ECA7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8F600-C585-0147-B974-238E6F10B2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C08EC9-553E-B141-B300-41954EFD0163}"/>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6" name="Footer Placeholder 5">
            <a:extLst>
              <a:ext uri="{FF2B5EF4-FFF2-40B4-BE49-F238E27FC236}">
                <a16:creationId xmlns:a16="http://schemas.microsoft.com/office/drawing/2014/main" id="{F553A070-1A2F-494F-8DEA-6ECD18A95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41E59-491C-2A4E-B8C4-F5BEFF584E9F}"/>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274610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C7FC-D4EC-634F-AD4E-787A2AD404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916BB9-2DEB-1B4D-9C9D-4F961D542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DD3900-413D-9944-8835-46E714AEC3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0B3068-BFEB-4E4F-83E8-55B6241F2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3CE152-49E3-524A-944C-2BCE6DBC19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EDF97-60A6-5448-BE74-CCA1D0AB8FF0}"/>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8" name="Footer Placeholder 7">
            <a:extLst>
              <a:ext uri="{FF2B5EF4-FFF2-40B4-BE49-F238E27FC236}">
                <a16:creationId xmlns:a16="http://schemas.microsoft.com/office/drawing/2014/main" id="{170CB38B-F2A7-0F42-8B1B-56B5FA0941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6D6A5E-9132-B542-B4E5-1AA4D62D1DEB}"/>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3704538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288A-5E89-234B-9B8B-6A41216338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405DC8-A6BF-414F-8061-66B6A59ECEC6}"/>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4" name="Footer Placeholder 3">
            <a:extLst>
              <a:ext uri="{FF2B5EF4-FFF2-40B4-BE49-F238E27FC236}">
                <a16:creationId xmlns:a16="http://schemas.microsoft.com/office/drawing/2014/main" id="{4E3FE41E-FBD0-B34B-B246-B5A0DB5AF5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BF0C4-0B62-3344-B8D6-9A332B5D6C4A}"/>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3918698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F039-D5F7-9142-B9A9-F0EB75A12557}"/>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3" name="Footer Placeholder 2">
            <a:extLst>
              <a:ext uri="{FF2B5EF4-FFF2-40B4-BE49-F238E27FC236}">
                <a16:creationId xmlns:a16="http://schemas.microsoft.com/office/drawing/2014/main" id="{D44FD2E4-68F9-6044-A22C-90D27D1B98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50C27A-AD73-4644-95AE-639D5B87D026}"/>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83514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5550-DF14-904B-9394-F4CFE76BA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E16447-23E4-FA44-AD78-BF2857B61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4F523-0BAE-8E4B-AF3B-54142AC0B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2BDBA1-6F25-0940-AC75-0474F710A8FF}"/>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6" name="Footer Placeholder 5">
            <a:extLst>
              <a:ext uri="{FF2B5EF4-FFF2-40B4-BE49-F238E27FC236}">
                <a16:creationId xmlns:a16="http://schemas.microsoft.com/office/drawing/2014/main" id="{E7FADD6B-6780-3F49-B140-C5DBAAE41C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7B7CFB-8A3D-2842-BAC3-AACF3A52A53A}"/>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39443320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B593-8EA2-DD4D-9A0C-E1EDF5DE4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01A189-021C-9047-BA2B-9258FA38CE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6891B8-7D55-9641-B695-3441B2B35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344025-1B2A-1949-BC0F-24FF0FACB64E}"/>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6" name="Footer Placeholder 5">
            <a:extLst>
              <a:ext uri="{FF2B5EF4-FFF2-40B4-BE49-F238E27FC236}">
                <a16:creationId xmlns:a16="http://schemas.microsoft.com/office/drawing/2014/main" id="{58BBD594-C108-074A-8A24-C62416191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B5368-8EDF-AF44-B30C-F1CA256AD601}"/>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2424626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D2332-D9A8-3146-9884-03B459EA0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F85E1-7353-4B4C-9BE1-41635881D9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87830-9CBD-9949-8DF1-250520D14C33}"/>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5" name="Footer Placeholder 4">
            <a:extLst>
              <a:ext uri="{FF2B5EF4-FFF2-40B4-BE49-F238E27FC236}">
                <a16:creationId xmlns:a16="http://schemas.microsoft.com/office/drawing/2014/main" id="{F9D09B77-5D88-E54C-A685-B198EE7A2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C6FDF-117A-3241-A841-D6D0E9BA0746}"/>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2108030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92B1CD-827C-1343-91E3-8B49A50AF9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88F50-5E11-2C47-BB2B-2AD20BE802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10A3E-E685-CF4A-AFCD-A14BB6509EBB}"/>
              </a:ext>
            </a:extLst>
          </p:cNvPr>
          <p:cNvSpPr>
            <a:spLocks noGrp="1"/>
          </p:cNvSpPr>
          <p:nvPr>
            <p:ph type="dt" sz="half" idx="10"/>
          </p:nvPr>
        </p:nvSpPr>
        <p:spPr/>
        <p:txBody>
          <a:bodyPr/>
          <a:lstStyle/>
          <a:p>
            <a:fld id="{AA662874-A5A8-8C4A-9716-529591E6AFCB}" type="datetimeFigureOut">
              <a:rPr lang="en-US" smtClean="0"/>
              <a:t>2/7/2026</a:t>
            </a:fld>
            <a:endParaRPr lang="en-US"/>
          </a:p>
        </p:txBody>
      </p:sp>
      <p:sp>
        <p:nvSpPr>
          <p:cNvPr id="5" name="Footer Placeholder 4">
            <a:extLst>
              <a:ext uri="{FF2B5EF4-FFF2-40B4-BE49-F238E27FC236}">
                <a16:creationId xmlns:a16="http://schemas.microsoft.com/office/drawing/2014/main" id="{95D21E6E-20A7-7F47-8E7A-7CE1782E3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9E940-8E1E-5746-B923-F07E88F572DE}"/>
              </a:ext>
            </a:extLst>
          </p:cNvPr>
          <p:cNvSpPr>
            <a:spLocks noGrp="1"/>
          </p:cNvSpPr>
          <p:nvPr>
            <p:ph type="sldNum" sz="quarter" idx="12"/>
          </p:nvPr>
        </p:nvSpPr>
        <p:spPr/>
        <p:txBody>
          <a:bodyPr/>
          <a:lstStyle/>
          <a:p>
            <a:fld id="{ADC78522-5E5D-AE4F-9039-EA6DBD9BEE9F}" type="slidenum">
              <a:rPr lang="en-US" smtClean="0"/>
              <a:t>‹#›</a:t>
            </a:fld>
            <a:endParaRPr lang="en-US"/>
          </a:p>
        </p:txBody>
      </p:sp>
    </p:spTree>
    <p:extLst>
      <p:ext uri="{BB962C8B-B14F-4D97-AF65-F5344CB8AC3E}">
        <p14:creationId xmlns:p14="http://schemas.microsoft.com/office/powerpoint/2010/main" val="2188783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fld id="{EF742CC1-87C7-4B51-9E2C-7F968DBC39B7}" type="slidenum">
              <a:rPr lang="en-US" altLang="en-US"/>
              <a:pPr/>
              <a:t>‹#›</a:t>
            </a:fld>
            <a:endParaRPr lang="en-US" altLang="en-US"/>
          </a:p>
        </p:txBody>
      </p:sp>
    </p:spTree>
    <p:extLst>
      <p:ext uri="{BB962C8B-B14F-4D97-AF65-F5344CB8AC3E}">
        <p14:creationId xmlns:p14="http://schemas.microsoft.com/office/powerpoint/2010/main" val="117071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fld id="{D5B81646-E7C0-454F-BBEA-15054C950529}" type="slidenum">
              <a:rPr lang="en-US" altLang="en-US"/>
              <a:pPr/>
              <a:t>‹#›</a:t>
            </a:fld>
            <a:endParaRPr lang="en-US" altLang="en-US"/>
          </a:p>
        </p:txBody>
      </p:sp>
    </p:spTree>
    <p:extLst>
      <p:ext uri="{BB962C8B-B14F-4D97-AF65-F5344CB8AC3E}">
        <p14:creationId xmlns:p14="http://schemas.microsoft.com/office/powerpoint/2010/main" val="270036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AF2D3557-F696-4705-AD4D-6DAE63357CE4}" type="slidenum">
              <a:rPr lang="en-US" altLang="en-US"/>
              <a:pPr/>
              <a:t>‹#›</a:t>
            </a:fld>
            <a:endParaRPr lang="en-US" altLang="en-US"/>
          </a:p>
        </p:txBody>
      </p:sp>
    </p:spTree>
    <p:extLst>
      <p:ext uri="{BB962C8B-B14F-4D97-AF65-F5344CB8AC3E}">
        <p14:creationId xmlns:p14="http://schemas.microsoft.com/office/powerpoint/2010/main" val="357231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DCFF5AD2-45F2-4683-8D8C-59CDB968FA95}" type="slidenum">
              <a:rPr lang="en-US" altLang="en-US"/>
              <a:pPr/>
              <a:t>‹#›</a:t>
            </a:fld>
            <a:endParaRPr lang="en-US" altLang="en-US"/>
          </a:p>
        </p:txBody>
      </p:sp>
    </p:spTree>
    <p:extLst>
      <p:ext uri="{BB962C8B-B14F-4D97-AF65-F5344CB8AC3E}">
        <p14:creationId xmlns:p14="http://schemas.microsoft.com/office/powerpoint/2010/main" val="53360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fld id="{2DE2FAB1-3D6F-4436-8943-061C26F93827}" type="slidenum">
              <a:rPr lang="en-US" altLang="en-US"/>
              <a:pPr/>
              <a:t>‹#›</a:t>
            </a:fld>
            <a:endParaRPr lang="en-US" altLang="en-US"/>
          </a:p>
        </p:txBody>
      </p:sp>
    </p:spTree>
    <p:extLst>
      <p:ext uri="{BB962C8B-B14F-4D97-AF65-F5344CB8AC3E}">
        <p14:creationId xmlns:p14="http://schemas.microsoft.com/office/powerpoint/2010/main" val="17684486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fld id="{D5B81646-E7C0-454F-BBEA-15054C950529}" type="slidenum">
              <a:rPr lang="en-US" altLang="en-US"/>
              <a:pPr/>
              <a:t>‹#›</a:t>
            </a:fld>
            <a:endParaRPr lang="en-US" altLang="en-US"/>
          </a:p>
        </p:txBody>
      </p:sp>
    </p:spTree>
    <p:extLst>
      <p:ext uri="{BB962C8B-B14F-4D97-AF65-F5344CB8AC3E}">
        <p14:creationId xmlns:p14="http://schemas.microsoft.com/office/powerpoint/2010/main" val="1899253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9B6D3003-C983-4662-B604-8AAB4C36CFF0}" type="slidenum">
              <a:rPr lang="en-US" altLang="en-US"/>
              <a:pPr/>
              <a:t>‹#›</a:t>
            </a:fld>
            <a:endParaRPr lang="en-US" altLang="en-US"/>
          </a:p>
        </p:txBody>
      </p:sp>
    </p:spTree>
    <p:extLst>
      <p:ext uri="{BB962C8B-B14F-4D97-AF65-F5344CB8AC3E}">
        <p14:creationId xmlns:p14="http://schemas.microsoft.com/office/powerpoint/2010/main" val="877542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A09ACDA-21C3-4701-9D85-44FBD124E946}" type="slidenum">
              <a:rPr lang="en-US" altLang="en-US"/>
              <a:pPr/>
              <a:t>‹#›</a:t>
            </a:fld>
            <a:endParaRPr lang="en-US" altLang="en-US"/>
          </a:p>
        </p:txBody>
      </p:sp>
    </p:spTree>
    <p:extLst>
      <p:ext uri="{BB962C8B-B14F-4D97-AF65-F5344CB8AC3E}">
        <p14:creationId xmlns:p14="http://schemas.microsoft.com/office/powerpoint/2010/main" val="1083426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D301DFFA-5188-4F1A-9CDD-F5835980A3B0}" type="slidenum">
              <a:rPr lang="en-US" altLang="en-US"/>
              <a:pPr/>
              <a:t>‹#›</a:t>
            </a:fld>
            <a:endParaRPr lang="en-US" altLang="en-US"/>
          </a:p>
        </p:txBody>
      </p:sp>
    </p:spTree>
    <p:extLst>
      <p:ext uri="{BB962C8B-B14F-4D97-AF65-F5344CB8AC3E}">
        <p14:creationId xmlns:p14="http://schemas.microsoft.com/office/powerpoint/2010/main" val="2572038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D1353835-3463-412B-AA3C-D3A39CE68A6B}" type="slidenum">
              <a:rPr lang="en-US" altLang="en-US"/>
              <a:pPr/>
              <a:t>‹#›</a:t>
            </a:fld>
            <a:endParaRPr lang="en-US" altLang="en-US"/>
          </a:p>
        </p:txBody>
      </p:sp>
    </p:spTree>
    <p:extLst>
      <p:ext uri="{BB962C8B-B14F-4D97-AF65-F5344CB8AC3E}">
        <p14:creationId xmlns:p14="http://schemas.microsoft.com/office/powerpoint/2010/main" val="28793590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82A22506-AE35-426E-A0C8-329529C75772}" type="slidenum">
              <a:rPr lang="en-US" altLang="en-US"/>
              <a:pPr/>
              <a:t>‹#›</a:t>
            </a:fld>
            <a:endParaRPr lang="en-US" altLang="en-US"/>
          </a:p>
        </p:txBody>
      </p:sp>
    </p:spTree>
    <p:extLst>
      <p:ext uri="{BB962C8B-B14F-4D97-AF65-F5344CB8AC3E}">
        <p14:creationId xmlns:p14="http://schemas.microsoft.com/office/powerpoint/2010/main" val="1385461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87901206-87EE-4665-98D4-1CE658BFBFE3}" type="slidenum">
              <a:rPr lang="en-US" altLang="en-US"/>
              <a:pPr/>
              <a:t>‹#›</a:t>
            </a:fld>
            <a:endParaRPr lang="en-US" altLang="en-US"/>
          </a:p>
        </p:txBody>
      </p:sp>
    </p:spTree>
    <p:extLst>
      <p:ext uri="{BB962C8B-B14F-4D97-AF65-F5344CB8AC3E}">
        <p14:creationId xmlns:p14="http://schemas.microsoft.com/office/powerpoint/2010/main" val="337262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fld id="{9B6D3003-C983-4662-B604-8AAB4C36CFF0}" type="slidenum">
              <a:rPr lang="en-US" altLang="en-US"/>
              <a:pPr/>
              <a:t>‹#›</a:t>
            </a:fld>
            <a:endParaRPr lang="en-US" altLang="en-US"/>
          </a:p>
        </p:txBody>
      </p:sp>
    </p:spTree>
    <p:extLst>
      <p:ext uri="{BB962C8B-B14F-4D97-AF65-F5344CB8AC3E}">
        <p14:creationId xmlns:p14="http://schemas.microsoft.com/office/powerpoint/2010/main" val="7820271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Slide Number Placeholder 6"/>
          <p:cNvSpPr>
            <a:spLocks noGrp="1" noChangeArrowheads="1"/>
          </p:cNvSpPr>
          <p:nvPr>
            <p:ph type="sldNum" sz="quarter" idx="10"/>
          </p:nvPr>
        </p:nvSpPr>
        <p:spPr>
          <a:xfrm>
            <a:off x="0" y="6491818"/>
            <a:ext cx="2844800" cy="366183"/>
          </a:xfrm>
        </p:spPr>
        <p:txBody>
          <a:bodyPr/>
          <a:lstStyle>
            <a:lvl1pPr>
              <a:defRPr/>
            </a:lvl1pPr>
          </a:lstStyle>
          <a:p>
            <a:fld id="{48E26190-1DD6-4828-B734-F485FF364700}" type="slidenum">
              <a:rPr lang="en-US" altLang="en-US"/>
              <a:pPr/>
              <a:t>‹#›</a:t>
            </a:fld>
            <a:endParaRPr lang="en-US" altLang="en-US"/>
          </a:p>
        </p:txBody>
      </p:sp>
    </p:spTree>
    <p:extLst>
      <p:ext uri="{BB962C8B-B14F-4D97-AF65-F5344CB8AC3E}">
        <p14:creationId xmlns:p14="http://schemas.microsoft.com/office/powerpoint/2010/main" val="14893797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Slide Number Placeholder 6"/>
          <p:cNvSpPr>
            <a:spLocks noGrp="1" noChangeArrowheads="1"/>
          </p:cNvSpPr>
          <p:nvPr>
            <p:ph type="sldNum" sz="quarter" idx="10"/>
          </p:nvPr>
        </p:nvSpPr>
        <p:spPr>
          <a:xfrm>
            <a:off x="0" y="6491818"/>
            <a:ext cx="2844800" cy="366183"/>
          </a:xfrm>
        </p:spPr>
        <p:txBody>
          <a:bodyPr/>
          <a:lstStyle>
            <a:lvl1pPr>
              <a:defRPr/>
            </a:lvl1pPr>
          </a:lstStyle>
          <a:p>
            <a:fld id="{B603CF3F-63F1-4F17-A552-82BC596AB9A8}" type="slidenum">
              <a:rPr lang="en-US" altLang="en-US"/>
              <a:pPr/>
              <a:t>‹#›</a:t>
            </a:fld>
            <a:endParaRPr lang="en-US" altLang="en-US"/>
          </a:p>
        </p:txBody>
      </p:sp>
    </p:spTree>
    <p:extLst>
      <p:ext uri="{BB962C8B-B14F-4D97-AF65-F5344CB8AC3E}">
        <p14:creationId xmlns:p14="http://schemas.microsoft.com/office/powerpoint/2010/main" val="42845139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971E2814-DB0D-4804-9341-BFB077058622}" type="slidenum">
              <a:rPr lang="en-US" altLang="en-US"/>
              <a:pPr>
                <a:defRPr/>
              </a:pPr>
              <a:t>‹#›</a:t>
            </a:fld>
            <a:endParaRPr lang="en-US" altLang="en-US"/>
          </a:p>
        </p:txBody>
      </p:sp>
    </p:spTree>
    <p:extLst>
      <p:ext uri="{BB962C8B-B14F-4D97-AF65-F5344CB8AC3E}">
        <p14:creationId xmlns:p14="http://schemas.microsoft.com/office/powerpoint/2010/main" val="128534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52B3F0E-AA01-459A-AFE9-DE35A7323EE6}" type="slidenum">
              <a:rPr lang="en-US" altLang="en-US"/>
              <a:pPr>
                <a:defRPr/>
              </a:pPr>
              <a:t>‹#›</a:t>
            </a:fld>
            <a:endParaRPr lang="en-US" altLang="en-US"/>
          </a:p>
        </p:txBody>
      </p:sp>
    </p:spTree>
    <p:extLst>
      <p:ext uri="{BB962C8B-B14F-4D97-AF65-F5344CB8AC3E}">
        <p14:creationId xmlns:p14="http://schemas.microsoft.com/office/powerpoint/2010/main" val="1670711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F23C519-D0D6-4380-9BE5-D669FC9B82F3}" type="slidenum">
              <a:rPr lang="en-US" altLang="en-US"/>
              <a:pPr>
                <a:defRPr/>
              </a:pPr>
              <a:t>‹#›</a:t>
            </a:fld>
            <a:endParaRPr lang="en-US" altLang="en-US"/>
          </a:p>
        </p:txBody>
      </p:sp>
    </p:spTree>
    <p:extLst>
      <p:ext uri="{BB962C8B-B14F-4D97-AF65-F5344CB8AC3E}">
        <p14:creationId xmlns:p14="http://schemas.microsoft.com/office/powerpoint/2010/main" val="40372764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DE66D787-A3EE-4D89-8360-856734334F6F}" type="slidenum">
              <a:rPr lang="en-US" altLang="en-US"/>
              <a:pPr>
                <a:defRPr/>
              </a:pPr>
              <a:t>‹#›</a:t>
            </a:fld>
            <a:endParaRPr lang="en-US" altLang="en-US"/>
          </a:p>
        </p:txBody>
      </p:sp>
    </p:spTree>
    <p:extLst>
      <p:ext uri="{BB962C8B-B14F-4D97-AF65-F5344CB8AC3E}">
        <p14:creationId xmlns:p14="http://schemas.microsoft.com/office/powerpoint/2010/main" val="10150923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6B0267EF-4694-4ED1-95B5-BF573F4DA5EC}" type="slidenum">
              <a:rPr lang="en-US" altLang="en-US"/>
              <a:pPr>
                <a:defRPr/>
              </a:pPr>
              <a:t>‹#›</a:t>
            </a:fld>
            <a:endParaRPr lang="en-US" altLang="en-US"/>
          </a:p>
        </p:txBody>
      </p:sp>
    </p:spTree>
    <p:extLst>
      <p:ext uri="{BB962C8B-B14F-4D97-AF65-F5344CB8AC3E}">
        <p14:creationId xmlns:p14="http://schemas.microsoft.com/office/powerpoint/2010/main" val="29322983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00CB6698-1F5C-4722-AE8A-0E8E8F48FB89}" type="slidenum">
              <a:rPr lang="en-US" altLang="en-US"/>
              <a:pPr>
                <a:defRPr/>
              </a:pPr>
              <a:t>‹#›</a:t>
            </a:fld>
            <a:endParaRPr lang="en-US" altLang="en-US"/>
          </a:p>
        </p:txBody>
      </p:sp>
    </p:spTree>
    <p:extLst>
      <p:ext uri="{BB962C8B-B14F-4D97-AF65-F5344CB8AC3E}">
        <p14:creationId xmlns:p14="http://schemas.microsoft.com/office/powerpoint/2010/main" val="25209038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1B5D5CD-0A44-4496-B41F-490067CD20D8}" type="slidenum">
              <a:rPr lang="en-US" altLang="en-US"/>
              <a:pPr>
                <a:defRPr/>
              </a:pPr>
              <a:t>‹#›</a:t>
            </a:fld>
            <a:endParaRPr lang="en-US" altLang="en-US"/>
          </a:p>
        </p:txBody>
      </p:sp>
    </p:spTree>
    <p:extLst>
      <p:ext uri="{BB962C8B-B14F-4D97-AF65-F5344CB8AC3E}">
        <p14:creationId xmlns:p14="http://schemas.microsoft.com/office/powerpoint/2010/main" val="629286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6C1E3DD-C10D-42D8-BD64-412B84E8E90E}" type="slidenum">
              <a:rPr lang="en-US" altLang="en-US"/>
              <a:pPr>
                <a:defRPr/>
              </a:pPr>
              <a:t>‹#›</a:t>
            </a:fld>
            <a:endParaRPr lang="en-US" altLang="en-US"/>
          </a:p>
        </p:txBody>
      </p:sp>
    </p:spTree>
    <p:extLst>
      <p:ext uri="{BB962C8B-B14F-4D97-AF65-F5344CB8AC3E}">
        <p14:creationId xmlns:p14="http://schemas.microsoft.com/office/powerpoint/2010/main" val="3699953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A09ACDA-21C3-4701-9D85-44FBD124E946}" type="slidenum">
              <a:rPr lang="en-US" altLang="en-US"/>
              <a:pPr/>
              <a:t>‹#›</a:t>
            </a:fld>
            <a:endParaRPr lang="en-US" altLang="en-US"/>
          </a:p>
        </p:txBody>
      </p:sp>
    </p:spTree>
    <p:extLst>
      <p:ext uri="{BB962C8B-B14F-4D97-AF65-F5344CB8AC3E}">
        <p14:creationId xmlns:p14="http://schemas.microsoft.com/office/powerpoint/2010/main" val="2454471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7597C60-E9B1-4890-A59A-A15A9C091B23}" type="slidenum">
              <a:rPr lang="en-US" altLang="en-US"/>
              <a:pPr>
                <a:defRPr/>
              </a:pPr>
              <a:t>‹#›</a:t>
            </a:fld>
            <a:endParaRPr lang="en-US" altLang="en-US"/>
          </a:p>
        </p:txBody>
      </p:sp>
    </p:spTree>
    <p:extLst>
      <p:ext uri="{BB962C8B-B14F-4D97-AF65-F5344CB8AC3E}">
        <p14:creationId xmlns:p14="http://schemas.microsoft.com/office/powerpoint/2010/main" val="3827559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8BE91FDA-0C9A-406F-BC9B-21F64034E57A}" type="slidenum">
              <a:rPr lang="en-US" altLang="en-US"/>
              <a:pPr>
                <a:defRPr/>
              </a:pPr>
              <a:t>‹#›</a:t>
            </a:fld>
            <a:endParaRPr lang="en-US" altLang="en-US"/>
          </a:p>
        </p:txBody>
      </p:sp>
    </p:spTree>
    <p:extLst>
      <p:ext uri="{BB962C8B-B14F-4D97-AF65-F5344CB8AC3E}">
        <p14:creationId xmlns:p14="http://schemas.microsoft.com/office/powerpoint/2010/main" val="6460116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C542354-C08C-4FFE-A66D-8CE1617F638A}" type="slidenum">
              <a:rPr lang="en-US" altLang="en-US"/>
              <a:pPr>
                <a:defRPr/>
              </a:pPr>
              <a:t>‹#›</a:t>
            </a:fld>
            <a:endParaRPr lang="en-US" altLang="en-US"/>
          </a:p>
        </p:txBody>
      </p:sp>
    </p:spTree>
    <p:extLst>
      <p:ext uri="{BB962C8B-B14F-4D97-AF65-F5344CB8AC3E}">
        <p14:creationId xmlns:p14="http://schemas.microsoft.com/office/powerpoint/2010/main" val="13242153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Slide Number Placeholder 6"/>
          <p:cNvSpPr>
            <a:spLocks noGrp="1" noChangeArrowheads="1"/>
          </p:cNvSpPr>
          <p:nvPr>
            <p:ph type="sldNum" sz="quarter" idx="10"/>
          </p:nvPr>
        </p:nvSpPr>
        <p:spPr>
          <a:xfrm>
            <a:off x="0" y="6491818"/>
            <a:ext cx="2844800" cy="366183"/>
          </a:xfrm>
        </p:spPr>
        <p:txBody>
          <a:bodyPr/>
          <a:lstStyle>
            <a:lvl1pPr>
              <a:defRPr smtClean="0"/>
            </a:lvl1pPr>
          </a:lstStyle>
          <a:p>
            <a:pPr>
              <a:defRPr/>
            </a:pPr>
            <a:fld id="{2831C490-73D1-44A7-AAC1-B7EC525D3FBD}" type="slidenum">
              <a:rPr lang="en-US" altLang="en-US"/>
              <a:pPr>
                <a:defRPr/>
              </a:pPr>
              <a:t>‹#›</a:t>
            </a:fld>
            <a:endParaRPr lang="en-US" altLang="en-US"/>
          </a:p>
        </p:txBody>
      </p:sp>
    </p:spTree>
    <p:extLst>
      <p:ext uri="{BB962C8B-B14F-4D97-AF65-F5344CB8AC3E}">
        <p14:creationId xmlns:p14="http://schemas.microsoft.com/office/powerpoint/2010/main" val="1777404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Slide Number Placeholder 6"/>
          <p:cNvSpPr>
            <a:spLocks noGrp="1" noChangeArrowheads="1"/>
          </p:cNvSpPr>
          <p:nvPr>
            <p:ph type="sldNum" sz="quarter" idx="10"/>
          </p:nvPr>
        </p:nvSpPr>
        <p:spPr>
          <a:xfrm>
            <a:off x="0" y="6491818"/>
            <a:ext cx="2844800" cy="366183"/>
          </a:xfrm>
        </p:spPr>
        <p:txBody>
          <a:bodyPr/>
          <a:lstStyle>
            <a:lvl1pPr>
              <a:defRPr smtClean="0"/>
            </a:lvl1pPr>
          </a:lstStyle>
          <a:p>
            <a:pPr>
              <a:defRPr/>
            </a:pPr>
            <a:fld id="{3498492E-A15E-4094-B2C8-3EF475DFD919}" type="slidenum">
              <a:rPr lang="en-US" altLang="en-US"/>
              <a:pPr>
                <a:defRPr/>
              </a:pPr>
              <a:t>‹#›</a:t>
            </a:fld>
            <a:endParaRPr lang="en-US" altLang="en-US"/>
          </a:p>
        </p:txBody>
      </p:sp>
    </p:spTree>
    <p:extLst>
      <p:ext uri="{BB962C8B-B14F-4D97-AF65-F5344CB8AC3E}">
        <p14:creationId xmlns:p14="http://schemas.microsoft.com/office/powerpoint/2010/main" val="8831728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3C6E-72AC-4DC0-B1D5-2DC25DEC94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6EFC7AA-2907-4A67-8C17-AD287243A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DD8122C-FA43-4605-878C-AE54742250B9}"/>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5" name="Footer Placeholder 4">
            <a:extLst>
              <a:ext uri="{FF2B5EF4-FFF2-40B4-BE49-F238E27FC236}">
                <a16:creationId xmlns:a16="http://schemas.microsoft.com/office/drawing/2014/main" id="{3C9987EE-9046-43B5-B280-CF1C640EC9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45805FB-C3B9-4426-848D-EE682580192A}"/>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41818514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CED0-35F8-40D9-93BC-B7E59CF915F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D194897-ED19-4C15-BF1B-1E8D5AE44A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5A94A59-57C8-4EFD-A667-E35F9EE9BB61}"/>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5" name="Footer Placeholder 4">
            <a:extLst>
              <a:ext uri="{FF2B5EF4-FFF2-40B4-BE49-F238E27FC236}">
                <a16:creationId xmlns:a16="http://schemas.microsoft.com/office/drawing/2014/main" id="{8C805661-56EA-40F0-9062-690B0124F4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92FA5C-AC64-4EE1-8983-4143FBD12B5C}"/>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40686003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97C6-CA19-46DB-8756-5D7FA083E3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620397D-B2C0-4CEE-A6F4-1FF235B1C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77346-B193-4278-9777-5710B2E30CC9}"/>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5" name="Footer Placeholder 4">
            <a:extLst>
              <a:ext uri="{FF2B5EF4-FFF2-40B4-BE49-F238E27FC236}">
                <a16:creationId xmlns:a16="http://schemas.microsoft.com/office/drawing/2014/main" id="{6BB31500-F64D-4A19-B58F-F3AAF052CC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01356F4-FE7E-476C-B9EA-B634FADB3DAA}"/>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6997812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4FF-87C2-48AD-BF32-35939487F89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98B8FCB-CB7B-4A8E-AEA8-419248AAFF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EFDB4B4-A66E-4C24-A159-BEA48753E0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3B680E-72A3-4403-ACD1-45E37CC7BE86}"/>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6" name="Footer Placeholder 5">
            <a:extLst>
              <a:ext uri="{FF2B5EF4-FFF2-40B4-BE49-F238E27FC236}">
                <a16:creationId xmlns:a16="http://schemas.microsoft.com/office/drawing/2014/main" id="{038AC5C1-B3D4-449E-AD4A-4EA3C13A8D9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CFAABE7-30B0-4B06-92CF-A1DE2F731654}"/>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541168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F3A9-841B-4D0C-9048-F7317468D22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6096AB5-EA84-4B86-B4AB-EE2795AE7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2E9B5-9B99-4C30-B2ED-36582A79D9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A9CAC52-BAC7-4F48-B024-78140CFEB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A075B1-F4FF-4D4E-8EC9-5C9025497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6F66CAA-BF6E-47D2-A527-29F6B14F9673}"/>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8" name="Footer Placeholder 7">
            <a:extLst>
              <a:ext uri="{FF2B5EF4-FFF2-40B4-BE49-F238E27FC236}">
                <a16:creationId xmlns:a16="http://schemas.microsoft.com/office/drawing/2014/main" id="{8A202547-77BE-46EF-97F2-F5384943806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57C9119-5F4B-45C3-9294-75EF012880D9}"/>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22514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D301DFFA-5188-4F1A-9CDD-F5835980A3B0}" type="slidenum">
              <a:rPr lang="en-US" altLang="en-US"/>
              <a:pPr/>
              <a:t>‹#›</a:t>
            </a:fld>
            <a:endParaRPr lang="en-US" altLang="en-US"/>
          </a:p>
        </p:txBody>
      </p:sp>
    </p:spTree>
    <p:extLst>
      <p:ext uri="{BB962C8B-B14F-4D97-AF65-F5344CB8AC3E}">
        <p14:creationId xmlns:p14="http://schemas.microsoft.com/office/powerpoint/2010/main" val="23331112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625F7-044F-4A51-A92C-3F49D5D6742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1D9FE25-DA8D-4D76-81FD-2D8F836F3458}"/>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4" name="Footer Placeholder 3">
            <a:extLst>
              <a:ext uri="{FF2B5EF4-FFF2-40B4-BE49-F238E27FC236}">
                <a16:creationId xmlns:a16="http://schemas.microsoft.com/office/drawing/2014/main" id="{A420DC9D-C0C7-4F78-A86D-B21FADE1CAA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CDB14AD-3DCB-487D-B88A-F70E1D33E6D1}"/>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3204016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7E5731-0ECC-4880-BBE5-7B9FE6778D78}"/>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3" name="Footer Placeholder 2">
            <a:extLst>
              <a:ext uri="{FF2B5EF4-FFF2-40B4-BE49-F238E27FC236}">
                <a16:creationId xmlns:a16="http://schemas.microsoft.com/office/drawing/2014/main" id="{D180F898-D528-478D-A67C-49296492E70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ABCF9E8-0F0E-4F99-8948-0FE4F4D46DF6}"/>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2438342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6BD7-1B7F-4013-A943-9A6D80166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96F945C-BC81-4B78-80FB-853A97E8D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D3F8DBB-F7FE-438C-8053-FD36BF47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D09FC-4D39-481D-B44C-689C45DDD5B9}"/>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6" name="Footer Placeholder 5">
            <a:extLst>
              <a:ext uri="{FF2B5EF4-FFF2-40B4-BE49-F238E27FC236}">
                <a16:creationId xmlns:a16="http://schemas.microsoft.com/office/drawing/2014/main" id="{EF01EC1A-8F90-4690-8221-0D8A9611867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58D34B-F6C8-4210-A8AA-CFEBD53F9AB4}"/>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4235108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F16C-7B20-4CC6-B4AC-0A38AF956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3C752A1-10B9-4D5D-A81C-6BB686601B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3C185A8-ABD8-4FE8-8107-1C9509A77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83F91-2997-4F71-A432-B3F45A0B59B0}"/>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6" name="Footer Placeholder 5">
            <a:extLst>
              <a:ext uri="{FF2B5EF4-FFF2-40B4-BE49-F238E27FC236}">
                <a16:creationId xmlns:a16="http://schemas.microsoft.com/office/drawing/2014/main" id="{8AFEEF92-2162-415F-8704-0EA6ECF71CA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BB4245-8CFF-4C0D-9979-7B6BC1268F6B}"/>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32643445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DF90-C093-4E76-9A77-BCE0B59F0E7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B993616-D8E9-43FF-A6E0-EFA463660F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3BA5446-42C7-47D7-86AD-A4BA74BC4CA3}"/>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5" name="Footer Placeholder 4">
            <a:extLst>
              <a:ext uri="{FF2B5EF4-FFF2-40B4-BE49-F238E27FC236}">
                <a16:creationId xmlns:a16="http://schemas.microsoft.com/office/drawing/2014/main" id="{A7002384-90B3-416F-874D-44B1E10232B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9874D5-F123-4387-8D26-942A4E48209D}"/>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11167799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FF6AE-7BBE-4E68-9F40-9A59AFA414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8999F51-57AA-4902-98B8-F950AC92D3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3AD4E4-FFA7-414E-8022-E33C0F4AA906}"/>
              </a:ext>
            </a:extLst>
          </p:cNvPr>
          <p:cNvSpPr>
            <a:spLocks noGrp="1"/>
          </p:cNvSpPr>
          <p:nvPr>
            <p:ph type="dt" sz="half" idx="10"/>
          </p:nvPr>
        </p:nvSpPr>
        <p:spPr/>
        <p:txBody>
          <a:bodyPr/>
          <a:lstStyle/>
          <a:p>
            <a:fld id="{42FD36AD-5FC8-48BE-831B-777DBC9735C1}" type="datetimeFigureOut">
              <a:rPr lang="en-CA" smtClean="0"/>
              <a:t>2026-02-07</a:t>
            </a:fld>
            <a:endParaRPr lang="en-CA"/>
          </a:p>
        </p:txBody>
      </p:sp>
      <p:sp>
        <p:nvSpPr>
          <p:cNvPr id="5" name="Footer Placeholder 4">
            <a:extLst>
              <a:ext uri="{FF2B5EF4-FFF2-40B4-BE49-F238E27FC236}">
                <a16:creationId xmlns:a16="http://schemas.microsoft.com/office/drawing/2014/main" id="{7ACDD99D-5D34-44A9-8C3E-21C8F411123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3E686D7-1857-491F-B191-9E3D9356EE77}"/>
              </a:ext>
            </a:extLst>
          </p:cNvPr>
          <p:cNvSpPr>
            <a:spLocks noGrp="1"/>
          </p:cNvSpPr>
          <p:nvPr>
            <p:ph type="sldNum" sz="quarter" idx="12"/>
          </p:nvPr>
        </p:nvSpPr>
        <p:spPr/>
        <p:txBody>
          <a:bodyPr/>
          <a:lstStyle/>
          <a:p>
            <a:fld id="{0D1DD7C8-1B8F-4A0C-8616-1107D0C8D3A2}" type="slidenum">
              <a:rPr lang="en-CA" smtClean="0"/>
              <a:t>‹#›</a:t>
            </a:fld>
            <a:endParaRPr lang="en-CA"/>
          </a:p>
        </p:txBody>
      </p:sp>
    </p:spTree>
    <p:extLst>
      <p:ext uri="{BB962C8B-B14F-4D97-AF65-F5344CB8AC3E}">
        <p14:creationId xmlns:p14="http://schemas.microsoft.com/office/powerpoint/2010/main" val="26271900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43017-9E51-4E22-A690-6F4403F80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C9DB40E-4E45-463C-8730-15AE2EA1B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EE3A62A-15C5-4686-9B8D-C6E81479BCD0}"/>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5" name="Footer Placeholder 4">
            <a:extLst>
              <a:ext uri="{FF2B5EF4-FFF2-40B4-BE49-F238E27FC236}">
                <a16:creationId xmlns:a16="http://schemas.microsoft.com/office/drawing/2014/main" id="{7C785388-FDA1-4128-A7BD-801A555EB53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314159E-62E6-48F3-BADB-42BD98663076}"/>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3788432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6170-F14D-4276-97FD-58AB5D2962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89303CA-EDF9-4E5C-A4C6-D914EF71A0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B39638-1C0F-4EEB-876D-217FA9FED3CD}"/>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5" name="Footer Placeholder 4">
            <a:extLst>
              <a:ext uri="{FF2B5EF4-FFF2-40B4-BE49-F238E27FC236}">
                <a16:creationId xmlns:a16="http://schemas.microsoft.com/office/drawing/2014/main" id="{CB5BD179-B908-40B3-8A8C-13438F35504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29BAA40-9FAC-482A-A2CC-A5496D45BEDA}"/>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27292578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723A8-4654-4D48-A715-8FC733040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3EE6D14-75CF-4F8B-A114-164DD7DED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E1906-BFB9-4E36-B7C4-48129443841E}"/>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5" name="Footer Placeholder 4">
            <a:extLst>
              <a:ext uri="{FF2B5EF4-FFF2-40B4-BE49-F238E27FC236}">
                <a16:creationId xmlns:a16="http://schemas.microsoft.com/office/drawing/2014/main" id="{1971B00E-4B5D-41FD-9589-10DCCC9E2D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2B7762-FD42-418D-BBF8-24216764A72F}"/>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24736807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4DA6-10C2-4B51-8C13-4884422C87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16D8981-7A26-42B1-9F3C-D46620EC3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19CAC61-B3B3-4C50-943E-56DAFF165F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6235E0F-3EC1-42C2-BA72-5E8B772C2405}"/>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6" name="Footer Placeholder 5">
            <a:extLst>
              <a:ext uri="{FF2B5EF4-FFF2-40B4-BE49-F238E27FC236}">
                <a16:creationId xmlns:a16="http://schemas.microsoft.com/office/drawing/2014/main" id="{0B67F520-FF90-436C-95D0-B9DF0259FF6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0728473-ECEB-42AB-A573-2FC0B43309F1}"/>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289000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D1353835-3463-412B-AA3C-D3A39CE68A6B}" type="slidenum">
              <a:rPr lang="en-US" altLang="en-US"/>
              <a:pPr/>
              <a:t>‹#›</a:t>
            </a:fld>
            <a:endParaRPr lang="en-US" altLang="en-US"/>
          </a:p>
        </p:txBody>
      </p:sp>
    </p:spTree>
    <p:extLst>
      <p:ext uri="{BB962C8B-B14F-4D97-AF65-F5344CB8AC3E}">
        <p14:creationId xmlns:p14="http://schemas.microsoft.com/office/powerpoint/2010/main" val="707418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099D-D803-4228-ADDB-23FEF56606A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1B5189B-478A-48B5-A22D-E8C4264D07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ECA8A-C538-487A-BD99-1F4F9EAACA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2907BB6-B520-461F-B0D5-28B2FB85B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31C5C4-04AE-4D90-ADCE-C2A24A74F8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0ADCFE5-C1B4-4324-B196-A374F781CF3A}"/>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8" name="Footer Placeholder 7">
            <a:extLst>
              <a:ext uri="{FF2B5EF4-FFF2-40B4-BE49-F238E27FC236}">
                <a16:creationId xmlns:a16="http://schemas.microsoft.com/office/drawing/2014/main" id="{0590C419-0F58-44C1-9606-0777F485DA2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4283A45-ABFE-40A7-BF54-D4724AF61F76}"/>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36494413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A0DC1-FE09-4D4C-9077-DDCD855A7EC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320FAF3-A14B-4688-95D1-5EF28C5F489B}"/>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4" name="Footer Placeholder 3">
            <a:extLst>
              <a:ext uri="{FF2B5EF4-FFF2-40B4-BE49-F238E27FC236}">
                <a16:creationId xmlns:a16="http://schemas.microsoft.com/office/drawing/2014/main" id="{F27CBB19-DBD0-4CC4-B255-F85C23B1B09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FB07760-58C5-4EE6-BF76-509324BB52FF}"/>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35624410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3EED67-B9B5-4373-819E-8AA37752CC41}"/>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3" name="Footer Placeholder 2">
            <a:extLst>
              <a:ext uri="{FF2B5EF4-FFF2-40B4-BE49-F238E27FC236}">
                <a16:creationId xmlns:a16="http://schemas.microsoft.com/office/drawing/2014/main" id="{5B0C889B-05A4-4E1B-A953-C12911EE658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B912F68-D98C-4202-96C3-7541C4E06D66}"/>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1731390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5D1E-D40A-496A-801A-0EC7B353CE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A42D7D-550A-4F32-B7A5-6F7FEFB0A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84C20E4-1CEC-4DB0-B91A-CA3F48161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7F309C-C69E-4874-9E31-FF5F7C525BB6}"/>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6" name="Footer Placeholder 5">
            <a:extLst>
              <a:ext uri="{FF2B5EF4-FFF2-40B4-BE49-F238E27FC236}">
                <a16:creationId xmlns:a16="http://schemas.microsoft.com/office/drawing/2014/main" id="{C13CB50F-4FE8-4317-A9C2-D92CEE3DB15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4918B93-5693-4BC0-AFD3-40188350EB22}"/>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6507469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2AE6-4FF5-49A2-9460-F6FFE3ED6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E38A1A5-763A-422C-891B-5D207597F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30E5818-E986-466C-A922-3DF488AF2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48072-4566-49B4-BA45-9737BE40080C}"/>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6" name="Footer Placeholder 5">
            <a:extLst>
              <a:ext uri="{FF2B5EF4-FFF2-40B4-BE49-F238E27FC236}">
                <a16:creationId xmlns:a16="http://schemas.microsoft.com/office/drawing/2014/main" id="{56F186B2-558F-4618-9782-BB34AC68622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33F5C67-65E7-4825-BEA2-A588582D8737}"/>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9661916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1B9BD-DB4B-42E7-922B-2B6BB6F5D63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B72AA96-4E55-41E3-893D-EB090A6D7B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15238F-E83F-470F-93F2-0E63C26973CD}"/>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5" name="Footer Placeholder 4">
            <a:extLst>
              <a:ext uri="{FF2B5EF4-FFF2-40B4-BE49-F238E27FC236}">
                <a16:creationId xmlns:a16="http://schemas.microsoft.com/office/drawing/2014/main" id="{B00F9521-CF09-48A5-8FDF-FB0CFFC2AE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E0C422-432F-44B6-BE15-4851DE9A98FB}"/>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6681027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FB854-455E-4A41-8F29-9B47AABD82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EB26BE8-874F-413D-B506-747C2048CC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B8E49D-88EC-4BBF-A435-A815BA044D33}"/>
              </a:ext>
            </a:extLst>
          </p:cNvPr>
          <p:cNvSpPr>
            <a:spLocks noGrp="1"/>
          </p:cNvSpPr>
          <p:nvPr>
            <p:ph type="dt" sz="half" idx="10"/>
          </p:nvPr>
        </p:nvSpPr>
        <p:spPr/>
        <p:txBody>
          <a:bodyPr/>
          <a:lstStyle/>
          <a:p>
            <a:fld id="{74916299-C63F-4E94-B956-529E64D8F4D5}" type="datetimeFigureOut">
              <a:rPr lang="en-CA" smtClean="0"/>
              <a:t>2026-02-07</a:t>
            </a:fld>
            <a:endParaRPr lang="en-CA"/>
          </a:p>
        </p:txBody>
      </p:sp>
      <p:sp>
        <p:nvSpPr>
          <p:cNvPr id="5" name="Footer Placeholder 4">
            <a:extLst>
              <a:ext uri="{FF2B5EF4-FFF2-40B4-BE49-F238E27FC236}">
                <a16:creationId xmlns:a16="http://schemas.microsoft.com/office/drawing/2014/main" id="{A7F4A603-211B-4F78-913C-C02623A8B8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98FBDF-E8CD-41BA-9C78-ADA0224896E2}"/>
              </a:ext>
            </a:extLst>
          </p:cNvPr>
          <p:cNvSpPr>
            <a:spLocks noGrp="1"/>
          </p:cNvSpPr>
          <p:nvPr>
            <p:ph type="sldNum" sz="quarter" idx="12"/>
          </p:nvPr>
        </p:nvSpPr>
        <p:spPr/>
        <p:txBody>
          <a:bodyPr/>
          <a:lstStyle/>
          <a:p>
            <a:fld id="{C2A3114B-9A81-4189-ABD2-10B93B0849A4}" type="slidenum">
              <a:rPr lang="en-CA" smtClean="0"/>
              <a:t>‹#›</a:t>
            </a:fld>
            <a:endParaRPr lang="en-CA"/>
          </a:p>
        </p:txBody>
      </p:sp>
    </p:spTree>
    <p:extLst>
      <p:ext uri="{BB962C8B-B14F-4D97-AF65-F5344CB8AC3E}">
        <p14:creationId xmlns:p14="http://schemas.microsoft.com/office/powerpoint/2010/main" val="16230757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A17902-E6C7-4548-816F-3C750E8578FA}" type="slidenum">
              <a:rPr lang="en-US" smtClean="0"/>
              <a:t>‹#›</a:t>
            </a:fld>
            <a:endParaRPr lang="en-US"/>
          </a:p>
        </p:txBody>
      </p:sp>
      <p:cxnSp>
        <p:nvCxnSpPr>
          <p:cNvPr id="5" name="Straight Connector 4">
            <a:extLst>
              <a:ext uri="{FF2B5EF4-FFF2-40B4-BE49-F238E27FC236}">
                <a16:creationId xmlns:a16="http://schemas.microsoft.com/office/drawing/2014/main" id="{B1A8411E-8DC6-594A-82F6-A4AC24C63C3B}"/>
              </a:ext>
            </a:extLst>
          </p:cNvPr>
          <p:cNvCxnSpPr>
            <a:cxnSpLocks/>
          </p:cNvCxnSpPr>
          <p:nvPr userDrawn="1"/>
        </p:nvCxnSpPr>
        <p:spPr bwMode="auto">
          <a:xfrm>
            <a:off x="609600" y="1093325"/>
            <a:ext cx="10972800" cy="0"/>
          </a:xfrm>
          <a:prstGeom prst="line">
            <a:avLst/>
          </a:prstGeom>
          <a:no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831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A17902-E6C7-4548-816F-3C750E8578FA}" type="slidenum">
              <a:rPr lang="en-US" smtClean="0"/>
              <a:t>‹#›</a:t>
            </a:fld>
            <a:endParaRPr lang="en-US"/>
          </a:p>
        </p:txBody>
      </p:sp>
      <p:cxnSp>
        <p:nvCxnSpPr>
          <p:cNvPr id="4" name="Straight Connector 3">
            <a:extLst>
              <a:ext uri="{FF2B5EF4-FFF2-40B4-BE49-F238E27FC236}">
                <a16:creationId xmlns:a16="http://schemas.microsoft.com/office/drawing/2014/main" id="{61527844-4573-A745-97F8-0FE5547BC293}"/>
              </a:ext>
            </a:extLst>
          </p:cNvPr>
          <p:cNvCxnSpPr>
            <a:cxnSpLocks/>
          </p:cNvCxnSpPr>
          <p:nvPr userDrawn="1"/>
        </p:nvCxnSpPr>
        <p:spPr bwMode="auto">
          <a:xfrm>
            <a:off x="609600" y="1093325"/>
            <a:ext cx="10972800" cy="0"/>
          </a:xfrm>
          <a:prstGeom prst="line">
            <a:avLst/>
          </a:prstGeom>
          <a:noFill/>
          <a:ln w="952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4467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A17902-E6C7-4548-816F-3C750E8578FA}" type="slidenum">
              <a:rPr lang="en-US" smtClean="0"/>
              <a:t>‹#›</a:t>
            </a:fld>
            <a:endParaRPr lang="en-US"/>
          </a:p>
        </p:txBody>
      </p:sp>
    </p:spTree>
    <p:extLst>
      <p:ext uri="{BB962C8B-B14F-4D97-AF65-F5344CB8AC3E}">
        <p14:creationId xmlns:p14="http://schemas.microsoft.com/office/powerpoint/2010/main" val="300895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theme" Target="../theme/theme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theme" Target="../theme/theme8.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98307"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8308"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0" y="6487585"/>
            <a:ext cx="2844800" cy="366183"/>
          </a:xfrm>
          <a:prstGeom prst="rect">
            <a:avLst/>
          </a:prstGeom>
        </p:spPr>
        <p:txBody>
          <a:bodyPr vert="horz" wrap="square" lIns="91440" tIns="45720" rIns="91440" bIns="45720" numCol="1" anchor="ctr" anchorCtr="0" compatLnSpc="1">
            <a:prstTxWarp prst="textNoShape">
              <a:avLst/>
            </a:prstTxWarp>
          </a:bodyPr>
          <a:lstStyle>
            <a:lvl1pPr>
              <a:defRPr sz="1333">
                <a:solidFill>
                  <a:srgbClr val="A6A6A6"/>
                </a:solidFill>
                <a:latin typeface="Arial Narrow" pitchFamily="34" charset="0"/>
              </a:defRPr>
            </a:lvl1pPr>
          </a:lstStyle>
          <a:p>
            <a:fld id="{7934AA8F-C3E6-4F5E-9288-8923F4661D1F}" type="slidenum">
              <a:rPr lang="en-US" altLang="en-US"/>
              <a:pPr/>
              <a:t>‹#›</a:t>
            </a:fld>
            <a:endParaRPr lang="en-US" altLang="en-US"/>
          </a:p>
        </p:txBody>
      </p:sp>
    </p:spTree>
    <p:extLst>
      <p:ext uri="{BB962C8B-B14F-4D97-AF65-F5344CB8AC3E}">
        <p14:creationId xmlns:p14="http://schemas.microsoft.com/office/powerpoint/2010/main" val="2223666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609585" rtl="0" fontAlgn="base">
        <a:spcBef>
          <a:spcPct val="0"/>
        </a:spcBef>
        <a:spcAft>
          <a:spcPct val="0"/>
        </a:spcAft>
        <a:defRPr sz="5867" kern="1200">
          <a:solidFill>
            <a:schemeClr val="tx1"/>
          </a:solidFill>
          <a:latin typeface="Helvetica"/>
          <a:ea typeface="MS PGothic" pitchFamily="34" charset="-128"/>
          <a:cs typeface="Helvetica"/>
        </a:defRPr>
      </a:lvl1pPr>
      <a:lvl2pPr algn="ctr" defTabSz="609585" rtl="0" fontAlgn="base">
        <a:spcBef>
          <a:spcPct val="0"/>
        </a:spcBef>
        <a:spcAft>
          <a:spcPct val="0"/>
        </a:spcAft>
        <a:defRPr sz="5867">
          <a:solidFill>
            <a:schemeClr val="tx1"/>
          </a:solidFill>
          <a:latin typeface="Helvetica" pitchFamily="1" charset="0"/>
          <a:ea typeface="MS PGothic" pitchFamily="34" charset="-128"/>
        </a:defRPr>
      </a:lvl2pPr>
      <a:lvl3pPr algn="ctr" defTabSz="609585" rtl="0" fontAlgn="base">
        <a:spcBef>
          <a:spcPct val="0"/>
        </a:spcBef>
        <a:spcAft>
          <a:spcPct val="0"/>
        </a:spcAft>
        <a:defRPr sz="5867">
          <a:solidFill>
            <a:schemeClr val="tx1"/>
          </a:solidFill>
          <a:latin typeface="Helvetica" pitchFamily="1" charset="0"/>
          <a:ea typeface="MS PGothic" pitchFamily="34" charset="-128"/>
        </a:defRPr>
      </a:lvl3pPr>
      <a:lvl4pPr algn="ctr" defTabSz="609585" rtl="0" fontAlgn="base">
        <a:spcBef>
          <a:spcPct val="0"/>
        </a:spcBef>
        <a:spcAft>
          <a:spcPct val="0"/>
        </a:spcAft>
        <a:defRPr sz="5867">
          <a:solidFill>
            <a:schemeClr val="tx1"/>
          </a:solidFill>
          <a:latin typeface="Helvetica" pitchFamily="1" charset="0"/>
          <a:ea typeface="MS PGothic" pitchFamily="34" charset="-128"/>
        </a:defRPr>
      </a:lvl4pPr>
      <a:lvl5pPr algn="ctr" defTabSz="609585" rtl="0" fontAlgn="base">
        <a:spcBef>
          <a:spcPct val="0"/>
        </a:spcBef>
        <a:spcAft>
          <a:spcPct val="0"/>
        </a:spcAft>
        <a:defRPr sz="5867">
          <a:solidFill>
            <a:schemeClr val="tx1"/>
          </a:solidFill>
          <a:latin typeface="Helvetica" pitchFamily="1" charset="0"/>
          <a:ea typeface="MS PGothic" pitchFamily="34" charset="-128"/>
        </a:defRPr>
      </a:lvl5pPr>
      <a:lvl6pPr marL="609585" algn="ctr" defTabSz="609585" rtl="0" fontAlgn="base">
        <a:spcBef>
          <a:spcPct val="0"/>
        </a:spcBef>
        <a:spcAft>
          <a:spcPct val="0"/>
        </a:spcAft>
        <a:defRPr sz="5867">
          <a:solidFill>
            <a:schemeClr val="tx1"/>
          </a:solidFill>
          <a:latin typeface="Helvetica" pitchFamily="1" charset="0"/>
          <a:ea typeface="MS PGothic" pitchFamily="34" charset="-128"/>
        </a:defRPr>
      </a:lvl6pPr>
      <a:lvl7pPr marL="1219170" algn="ctr" defTabSz="609585" rtl="0" fontAlgn="base">
        <a:spcBef>
          <a:spcPct val="0"/>
        </a:spcBef>
        <a:spcAft>
          <a:spcPct val="0"/>
        </a:spcAft>
        <a:defRPr sz="5867">
          <a:solidFill>
            <a:schemeClr val="tx1"/>
          </a:solidFill>
          <a:latin typeface="Helvetica" pitchFamily="1" charset="0"/>
          <a:ea typeface="MS PGothic" pitchFamily="34" charset="-128"/>
        </a:defRPr>
      </a:lvl7pPr>
      <a:lvl8pPr marL="1828754" algn="ctr" defTabSz="609585" rtl="0" fontAlgn="base">
        <a:spcBef>
          <a:spcPct val="0"/>
        </a:spcBef>
        <a:spcAft>
          <a:spcPct val="0"/>
        </a:spcAft>
        <a:defRPr sz="5867">
          <a:solidFill>
            <a:schemeClr val="tx1"/>
          </a:solidFill>
          <a:latin typeface="Helvetica" pitchFamily="1" charset="0"/>
          <a:ea typeface="MS PGothic" pitchFamily="34" charset="-128"/>
        </a:defRPr>
      </a:lvl8pPr>
      <a:lvl9pPr marL="2438339" algn="ctr" defTabSz="609585" rtl="0" fontAlgn="base">
        <a:spcBef>
          <a:spcPct val="0"/>
        </a:spcBef>
        <a:spcAft>
          <a:spcPct val="0"/>
        </a:spcAft>
        <a:defRPr sz="5867">
          <a:solidFill>
            <a:schemeClr val="tx1"/>
          </a:solidFill>
          <a:latin typeface="Helvetica" pitchFamily="1" charset="0"/>
          <a:ea typeface="MS PGothic" pitchFamily="34" charset="-128"/>
        </a:defRPr>
      </a:lvl9pPr>
    </p:titleStyle>
    <p:bodyStyle>
      <a:lvl1pPr marL="457189" indent="-457189" algn="l" defTabSz="609585" rtl="0" fontAlgn="base">
        <a:spcBef>
          <a:spcPct val="20000"/>
        </a:spcBef>
        <a:spcAft>
          <a:spcPct val="0"/>
        </a:spcAft>
        <a:buFont typeface="Arial" pitchFamily="34" charset="0"/>
        <a:buChar char="•"/>
        <a:defRPr sz="4267" kern="1200">
          <a:solidFill>
            <a:schemeClr val="tx1"/>
          </a:solidFill>
          <a:latin typeface="Helvetica"/>
          <a:ea typeface="MS PGothic" pitchFamily="34" charset="-128"/>
          <a:cs typeface="Helvetica"/>
        </a:defRPr>
      </a:lvl1pPr>
      <a:lvl2pPr marL="990575" indent="-380990" algn="l" defTabSz="609585" rtl="0" fontAlgn="base">
        <a:spcBef>
          <a:spcPct val="20000"/>
        </a:spcBef>
        <a:spcAft>
          <a:spcPct val="0"/>
        </a:spcAft>
        <a:buFont typeface="Arial" pitchFamily="34" charset="0"/>
        <a:buChar char="–"/>
        <a:defRPr sz="3733" kern="1200">
          <a:solidFill>
            <a:schemeClr val="tx1"/>
          </a:solidFill>
          <a:latin typeface="Helvetica"/>
          <a:ea typeface="MS PGothic" pitchFamily="34" charset="-128"/>
          <a:cs typeface="Helvetica"/>
        </a:defRPr>
      </a:lvl2pPr>
      <a:lvl3pPr marL="1523962" indent="-304792" algn="l" defTabSz="609585" rtl="0" fontAlgn="base">
        <a:spcBef>
          <a:spcPct val="20000"/>
        </a:spcBef>
        <a:spcAft>
          <a:spcPct val="0"/>
        </a:spcAft>
        <a:buFont typeface="Arial" pitchFamily="34" charset="0"/>
        <a:buChar char="•"/>
        <a:defRPr sz="3200" kern="1200">
          <a:solidFill>
            <a:schemeClr val="tx1"/>
          </a:solidFill>
          <a:latin typeface="Helvetica"/>
          <a:ea typeface="MS PGothic" pitchFamily="34" charset="-128"/>
          <a:cs typeface="Helvetica"/>
        </a:defRPr>
      </a:lvl3pPr>
      <a:lvl4pPr marL="2133547" indent="-304792" algn="l" defTabSz="609585" rtl="0" fontAlgn="base">
        <a:spcBef>
          <a:spcPct val="20000"/>
        </a:spcBef>
        <a:spcAft>
          <a:spcPct val="0"/>
        </a:spcAft>
        <a:buFont typeface="Arial" pitchFamily="34" charset="0"/>
        <a:buChar char="–"/>
        <a:defRPr sz="2667" kern="1200">
          <a:solidFill>
            <a:schemeClr val="tx1"/>
          </a:solidFill>
          <a:latin typeface="Helvetica"/>
          <a:ea typeface="MS PGothic" pitchFamily="34" charset="-128"/>
          <a:cs typeface="Helvetica"/>
        </a:defRPr>
      </a:lvl4pPr>
      <a:lvl5pPr marL="2743131" indent="-304792" algn="l" defTabSz="609585" rtl="0" fontAlgn="base">
        <a:spcBef>
          <a:spcPct val="20000"/>
        </a:spcBef>
        <a:spcAft>
          <a:spcPct val="0"/>
        </a:spcAft>
        <a:buFont typeface="Arial" pitchFamily="34" charset="0"/>
        <a:buChar char="»"/>
        <a:defRPr sz="2667" kern="1200">
          <a:solidFill>
            <a:schemeClr val="tx1"/>
          </a:solidFill>
          <a:latin typeface="Helvetica"/>
          <a:ea typeface="MS PGothic" pitchFamily="34" charset="-128"/>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panose="020B0604020202020204" pitchFamily="34" charset="0"/>
            </a:endParaRPr>
          </a:p>
        </p:txBody>
      </p:sp>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0" y="6487727"/>
            <a:ext cx="2844800" cy="365125"/>
          </a:xfrm>
          <a:prstGeom prst="rect">
            <a:avLst/>
          </a:prstGeom>
        </p:spPr>
        <p:txBody>
          <a:bodyPr vert="horz" lIns="91440" tIns="45720" rIns="91440" bIns="45720" rtlCol="0" anchor="ctr"/>
          <a:lstStyle>
            <a:lvl1pPr algn="l">
              <a:defRPr sz="1333">
                <a:solidFill>
                  <a:schemeClr val="bg1">
                    <a:lumMod val="65000"/>
                  </a:schemeClr>
                </a:solidFill>
                <a:latin typeface="Arial Narrow"/>
                <a:cs typeface="Arial Narrow"/>
              </a:defRPr>
            </a:lvl1pPr>
          </a:lstStyle>
          <a:p>
            <a:fld id="{0FA17902-E6C7-4548-816F-3C750E8578FA}" type="slidenum">
              <a:rPr lang="en-US" smtClean="0"/>
              <a:pPr/>
              <a:t>‹#›</a:t>
            </a:fld>
            <a:endParaRPr lang="en-US"/>
          </a:p>
        </p:txBody>
      </p:sp>
    </p:spTree>
    <p:extLst>
      <p:ext uri="{BB962C8B-B14F-4D97-AF65-F5344CB8AC3E}">
        <p14:creationId xmlns:p14="http://schemas.microsoft.com/office/powerpoint/2010/main" val="24696061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609585" rtl="0" eaLnBrk="1" latinLnBrk="0" hangingPunct="1">
        <a:spcBef>
          <a:spcPct val="0"/>
        </a:spcBef>
        <a:buNone/>
        <a:defRPr sz="5867" kern="1200">
          <a:solidFill>
            <a:schemeClr val="tx1"/>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Helvetica"/>
          <a:ea typeface="+mn-ea"/>
          <a:cs typeface="Helvetica"/>
        </a:defRPr>
      </a:lvl1pPr>
      <a:lvl2pPr marL="990575" indent="-380990" algn="l" defTabSz="609585" rtl="0" eaLnBrk="1" latinLnBrk="0" hangingPunct="1">
        <a:spcBef>
          <a:spcPct val="20000"/>
        </a:spcBef>
        <a:buFont typeface="Arial"/>
        <a:buChar char="–"/>
        <a:defRPr sz="3733" kern="1200">
          <a:solidFill>
            <a:schemeClr val="tx1"/>
          </a:solidFill>
          <a:latin typeface="Helvetica"/>
          <a:ea typeface="+mn-ea"/>
          <a:cs typeface="Helvetica"/>
        </a:defRPr>
      </a:lvl2pPr>
      <a:lvl3pPr marL="1523962" indent="-304792" algn="l" defTabSz="609585" rtl="0" eaLnBrk="1" latinLnBrk="0" hangingPunct="1">
        <a:spcBef>
          <a:spcPct val="20000"/>
        </a:spcBef>
        <a:buFont typeface="Arial"/>
        <a:buChar char="•"/>
        <a:defRPr sz="3200" kern="1200">
          <a:solidFill>
            <a:schemeClr val="tx1"/>
          </a:solidFill>
          <a:latin typeface="Helvetica"/>
          <a:ea typeface="+mn-ea"/>
          <a:cs typeface="Helvetica"/>
        </a:defRPr>
      </a:lvl3pPr>
      <a:lvl4pPr marL="2133547" indent="-304792" algn="l" defTabSz="609585" rtl="0" eaLnBrk="1" latinLnBrk="0" hangingPunct="1">
        <a:spcBef>
          <a:spcPct val="20000"/>
        </a:spcBef>
        <a:buFont typeface="Arial"/>
        <a:buChar char="–"/>
        <a:defRPr sz="2667" kern="1200">
          <a:solidFill>
            <a:schemeClr val="tx1"/>
          </a:solidFill>
          <a:latin typeface="Helvetica"/>
          <a:ea typeface="+mn-ea"/>
          <a:cs typeface="Helvetica"/>
        </a:defRPr>
      </a:lvl4pPr>
      <a:lvl5pPr marL="2743131" indent="-304792" algn="l" defTabSz="609585" rtl="0" eaLnBrk="1" latinLnBrk="0" hangingPunct="1">
        <a:spcBef>
          <a:spcPct val="20000"/>
        </a:spcBef>
        <a:buFont typeface="Arial"/>
        <a:buChar char="»"/>
        <a:defRPr sz="2667" kern="1200">
          <a:solidFill>
            <a:schemeClr val="tx1"/>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1027"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0" y="6487585"/>
            <a:ext cx="2844800" cy="366183"/>
          </a:xfrm>
          <a:prstGeom prst="rect">
            <a:avLst/>
          </a:prstGeom>
        </p:spPr>
        <p:txBody>
          <a:bodyPr vert="horz" wrap="square" lIns="91440" tIns="45720" rIns="91440" bIns="45720" numCol="1" anchor="ctr" anchorCtr="0" compatLnSpc="1">
            <a:prstTxWarp prst="textNoShape">
              <a:avLst/>
            </a:prstTxWarp>
          </a:bodyPr>
          <a:lstStyle>
            <a:lvl1pPr>
              <a:defRPr sz="1333" smtClean="0">
                <a:solidFill>
                  <a:srgbClr val="A6A6A6"/>
                </a:solidFill>
                <a:latin typeface="Arial Narrow" pitchFamily="34" charset="0"/>
              </a:defRPr>
            </a:lvl1pPr>
          </a:lstStyle>
          <a:p>
            <a:pPr>
              <a:defRPr/>
            </a:pPr>
            <a:fld id="{3FCBA834-D001-4D47-9DAF-E451B0D2B0D4}" type="slidenum">
              <a:rPr lang="en-US" altLang="en-US"/>
              <a:pPr>
                <a:defRPr/>
              </a:pPr>
              <a:t>‹#›</a:t>
            </a:fld>
            <a:endParaRPr lang="en-US" altLang="en-US"/>
          </a:p>
        </p:txBody>
      </p:sp>
    </p:spTree>
    <p:extLst>
      <p:ext uri="{BB962C8B-B14F-4D97-AF65-F5344CB8AC3E}">
        <p14:creationId xmlns:p14="http://schemas.microsoft.com/office/powerpoint/2010/main" val="10128559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609585" rtl="0" eaLnBrk="0" fontAlgn="base" hangingPunct="0">
        <a:spcBef>
          <a:spcPct val="0"/>
        </a:spcBef>
        <a:spcAft>
          <a:spcPct val="0"/>
        </a:spcAft>
        <a:defRPr sz="5867" kern="1200">
          <a:solidFill>
            <a:schemeClr val="tx1"/>
          </a:solidFill>
          <a:latin typeface="Helvetica"/>
          <a:ea typeface="MS PGothic" pitchFamily="34" charset="-128"/>
          <a:cs typeface="Helvetica"/>
        </a:defRPr>
      </a:lvl1pPr>
      <a:lvl2pPr algn="ctr" defTabSz="609585" rtl="0" eaLnBrk="0" fontAlgn="base" hangingPunct="0">
        <a:spcBef>
          <a:spcPct val="0"/>
        </a:spcBef>
        <a:spcAft>
          <a:spcPct val="0"/>
        </a:spcAft>
        <a:defRPr sz="5867">
          <a:solidFill>
            <a:schemeClr val="tx1"/>
          </a:solidFill>
          <a:latin typeface="Helvetica" pitchFamily="1" charset="0"/>
          <a:ea typeface="MS PGothic" pitchFamily="34" charset="-128"/>
          <a:cs typeface="Helvetica" pitchFamily="1" charset="0"/>
        </a:defRPr>
      </a:lvl2pPr>
      <a:lvl3pPr algn="ctr" defTabSz="609585" rtl="0" eaLnBrk="0" fontAlgn="base" hangingPunct="0">
        <a:spcBef>
          <a:spcPct val="0"/>
        </a:spcBef>
        <a:spcAft>
          <a:spcPct val="0"/>
        </a:spcAft>
        <a:defRPr sz="5867">
          <a:solidFill>
            <a:schemeClr val="tx1"/>
          </a:solidFill>
          <a:latin typeface="Helvetica" pitchFamily="1" charset="0"/>
          <a:ea typeface="MS PGothic" pitchFamily="34" charset="-128"/>
          <a:cs typeface="Helvetica" pitchFamily="1" charset="0"/>
        </a:defRPr>
      </a:lvl3pPr>
      <a:lvl4pPr algn="ctr" defTabSz="609585" rtl="0" eaLnBrk="0" fontAlgn="base" hangingPunct="0">
        <a:spcBef>
          <a:spcPct val="0"/>
        </a:spcBef>
        <a:spcAft>
          <a:spcPct val="0"/>
        </a:spcAft>
        <a:defRPr sz="5867">
          <a:solidFill>
            <a:schemeClr val="tx1"/>
          </a:solidFill>
          <a:latin typeface="Helvetica" pitchFamily="1" charset="0"/>
          <a:ea typeface="MS PGothic" pitchFamily="34" charset="-128"/>
          <a:cs typeface="Helvetica" pitchFamily="1" charset="0"/>
        </a:defRPr>
      </a:lvl4pPr>
      <a:lvl5pPr algn="ctr" defTabSz="609585" rtl="0" eaLnBrk="0" fontAlgn="base" hangingPunct="0">
        <a:spcBef>
          <a:spcPct val="0"/>
        </a:spcBef>
        <a:spcAft>
          <a:spcPct val="0"/>
        </a:spcAft>
        <a:defRPr sz="5867">
          <a:solidFill>
            <a:schemeClr val="tx1"/>
          </a:solidFill>
          <a:latin typeface="Helvetica" pitchFamily="1" charset="0"/>
          <a:ea typeface="MS PGothic" pitchFamily="34" charset="-128"/>
          <a:cs typeface="Helvetica" pitchFamily="1" charset="0"/>
        </a:defRPr>
      </a:lvl5pPr>
      <a:lvl6pPr marL="609585" algn="ctr" defTabSz="609585" rtl="0" fontAlgn="base">
        <a:spcBef>
          <a:spcPct val="0"/>
        </a:spcBef>
        <a:spcAft>
          <a:spcPct val="0"/>
        </a:spcAft>
        <a:defRPr sz="5867">
          <a:solidFill>
            <a:schemeClr val="tx1"/>
          </a:solidFill>
          <a:latin typeface="Helvetica" pitchFamily="1" charset="0"/>
          <a:ea typeface="MS PGothic" pitchFamily="34" charset="-128"/>
        </a:defRPr>
      </a:lvl6pPr>
      <a:lvl7pPr marL="1219170" algn="ctr" defTabSz="609585" rtl="0" fontAlgn="base">
        <a:spcBef>
          <a:spcPct val="0"/>
        </a:spcBef>
        <a:spcAft>
          <a:spcPct val="0"/>
        </a:spcAft>
        <a:defRPr sz="5867">
          <a:solidFill>
            <a:schemeClr val="tx1"/>
          </a:solidFill>
          <a:latin typeface="Helvetica" pitchFamily="1" charset="0"/>
          <a:ea typeface="MS PGothic" pitchFamily="34" charset="-128"/>
        </a:defRPr>
      </a:lvl7pPr>
      <a:lvl8pPr marL="1828754" algn="ctr" defTabSz="609585" rtl="0" fontAlgn="base">
        <a:spcBef>
          <a:spcPct val="0"/>
        </a:spcBef>
        <a:spcAft>
          <a:spcPct val="0"/>
        </a:spcAft>
        <a:defRPr sz="5867">
          <a:solidFill>
            <a:schemeClr val="tx1"/>
          </a:solidFill>
          <a:latin typeface="Helvetica" pitchFamily="1" charset="0"/>
          <a:ea typeface="MS PGothic" pitchFamily="34" charset="-128"/>
        </a:defRPr>
      </a:lvl8pPr>
      <a:lvl9pPr marL="2438339" algn="ctr" defTabSz="609585" rtl="0" fontAlgn="base">
        <a:spcBef>
          <a:spcPct val="0"/>
        </a:spcBef>
        <a:spcAft>
          <a:spcPct val="0"/>
        </a:spcAft>
        <a:defRPr sz="5867">
          <a:solidFill>
            <a:schemeClr val="tx1"/>
          </a:solidFill>
          <a:latin typeface="Helvetica" pitchFamily="1" charset="0"/>
          <a:ea typeface="MS PGothic" pitchFamily="34" charset="-128"/>
        </a:defRPr>
      </a:lvl9pPr>
    </p:titleStyle>
    <p:bodyStyle>
      <a:lvl1pPr marL="457189" indent="-457189" algn="l" defTabSz="609585" rtl="0" eaLnBrk="0" fontAlgn="base" hangingPunct="0">
        <a:spcBef>
          <a:spcPct val="20000"/>
        </a:spcBef>
        <a:spcAft>
          <a:spcPct val="0"/>
        </a:spcAft>
        <a:buFont typeface="Arial" pitchFamily="34" charset="0"/>
        <a:buChar char="•"/>
        <a:defRPr sz="4267" kern="1200">
          <a:solidFill>
            <a:schemeClr val="tx1"/>
          </a:solidFill>
          <a:latin typeface="Helvetica"/>
          <a:ea typeface="MS PGothic" pitchFamily="34" charset="-128"/>
          <a:cs typeface="Helvetica"/>
        </a:defRPr>
      </a:lvl1pPr>
      <a:lvl2pPr marL="990575" indent="-380990" algn="l" defTabSz="609585" rtl="0" eaLnBrk="0" fontAlgn="base" hangingPunct="0">
        <a:spcBef>
          <a:spcPct val="20000"/>
        </a:spcBef>
        <a:spcAft>
          <a:spcPct val="0"/>
        </a:spcAft>
        <a:buFont typeface="Arial" pitchFamily="34" charset="0"/>
        <a:buChar char="–"/>
        <a:defRPr sz="3733" kern="1200">
          <a:solidFill>
            <a:schemeClr val="tx1"/>
          </a:solidFill>
          <a:latin typeface="Helvetica"/>
          <a:ea typeface="MS PGothic" pitchFamily="34" charset="-128"/>
          <a:cs typeface="Helvetica"/>
        </a:defRPr>
      </a:lvl2pPr>
      <a:lvl3pPr marL="1523962" indent="-304792" algn="l" defTabSz="609585" rtl="0" eaLnBrk="0" fontAlgn="base" hangingPunct="0">
        <a:spcBef>
          <a:spcPct val="20000"/>
        </a:spcBef>
        <a:spcAft>
          <a:spcPct val="0"/>
        </a:spcAft>
        <a:buFont typeface="Arial" pitchFamily="34" charset="0"/>
        <a:buChar char="•"/>
        <a:defRPr sz="3200" kern="1200">
          <a:solidFill>
            <a:schemeClr val="tx1"/>
          </a:solidFill>
          <a:latin typeface="Helvetica"/>
          <a:ea typeface="MS PGothic" pitchFamily="34" charset="-128"/>
          <a:cs typeface="Helvetica"/>
        </a:defRPr>
      </a:lvl3pPr>
      <a:lvl4pPr marL="2133547" indent="-304792" algn="l" defTabSz="609585" rtl="0" eaLnBrk="0" fontAlgn="base" hangingPunct="0">
        <a:spcBef>
          <a:spcPct val="20000"/>
        </a:spcBef>
        <a:spcAft>
          <a:spcPct val="0"/>
        </a:spcAft>
        <a:buFont typeface="Arial" pitchFamily="34" charset="0"/>
        <a:buChar char="–"/>
        <a:defRPr sz="2667" kern="1200">
          <a:solidFill>
            <a:schemeClr val="tx1"/>
          </a:solidFill>
          <a:latin typeface="Helvetica"/>
          <a:ea typeface="MS PGothic" pitchFamily="34" charset="-128"/>
          <a:cs typeface="Helvetica"/>
        </a:defRPr>
      </a:lvl4pPr>
      <a:lvl5pPr marL="2743131" indent="-304792" algn="l" defTabSz="609585" rtl="0" eaLnBrk="0" fontAlgn="base" hangingPunct="0">
        <a:spcBef>
          <a:spcPct val="20000"/>
        </a:spcBef>
        <a:spcAft>
          <a:spcPct val="0"/>
        </a:spcAft>
        <a:buFont typeface="Arial" pitchFamily="34" charset="0"/>
        <a:buChar char="»"/>
        <a:defRPr sz="2667" kern="1200">
          <a:solidFill>
            <a:schemeClr val="tx1"/>
          </a:solidFill>
          <a:latin typeface="Helvetica"/>
          <a:ea typeface="MS PGothic" pitchFamily="34" charset="-128"/>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B9A9B-77E3-7B4E-BAA1-4D706FC7F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5470A7-3CE8-BD4B-BB27-A863CA76C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02F65-7CCC-C349-BD47-96DBE5C2A5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62874-A5A8-8C4A-9716-529591E6AFCB}" type="datetimeFigureOut">
              <a:rPr lang="en-US" smtClean="0"/>
              <a:t>2/7/2026</a:t>
            </a:fld>
            <a:endParaRPr lang="en-US"/>
          </a:p>
        </p:txBody>
      </p:sp>
      <p:sp>
        <p:nvSpPr>
          <p:cNvPr id="5" name="Footer Placeholder 4">
            <a:extLst>
              <a:ext uri="{FF2B5EF4-FFF2-40B4-BE49-F238E27FC236}">
                <a16:creationId xmlns:a16="http://schemas.microsoft.com/office/drawing/2014/main" id="{D29E0F26-0C8F-244A-9C80-5FD18370E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BE3C22-563B-164D-932A-8CB8F83B7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78522-5E5D-AE4F-9039-EA6DBD9BEE9F}" type="slidenum">
              <a:rPr lang="en-US" smtClean="0"/>
              <a:t>‹#›</a:t>
            </a:fld>
            <a:endParaRPr lang="en-US"/>
          </a:p>
        </p:txBody>
      </p:sp>
    </p:spTree>
    <p:extLst>
      <p:ext uri="{BB962C8B-B14F-4D97-AF65-F5344CB8AC3E}">
        <p14:creationId xmlns:p14="http://schemas.microsoft.com/office/powerpoint/2010/main" val="16484264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98307"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8308"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0" y="6487585"/>
            <a:ext cx="2844800" cy="366183"/>
          </a:xfrm>
          <a:prstGeom prst="rect">
            <a:avLst/>
          </a:prstGeom>
        </p:spPr>
        <p:txBody>
          <a:bodyPr vert="horz" wrap="square" lIns="91440" tIns="45720" rIns="91440" bIns="45720" numCol="1" anchor="ctr" anchorCtr="0" compatLnSpc="1">
            <a:prstTxWarp prst="textNoShape">
              <a:avLst/>
            </a:prstTxWarp>
          </a:bodyPr>
          <a:lstStyle>
            <a:lvl1pPr>
              <a:defRPr sz="1333">
                <a:solidFill>
                  <a:srgbClr val="A6A6A6"/>
                </a:solidFill>
                <a:latin typeface="Arial Narrow" pitchFamily="34" charset="0"/>
              </a:defRPr>
            </a:lvl1pPr>
          </a:lstStyle>
          <a:p>
            <a:fld id="{7934AA8F-C3E6-4F5E-9288-8923F4661D1F}" type="slidenum">
              <a:rPr lang="en-US" altLang="en-US"/>
              <a:pPr/>
              <a:t>‹#›</a:t>
            </a:fld>
            <a:endParaRPr lang="en-US" altLang="en-US"/>
          </a:p>
        </p:txBody>
      </p:sp>
    </p:spTree>
    <p:extLst>
      <p:ext uri="{BB962C8B-B14F-4D97-AF65-F5344CB8AC3E}">
        <p14:creationId xmlns:p14="http://schemas.microsoft.com/office/powerpoint/2010/main" val="374850763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ftr="0" dt="0"/>
  <p:txStyles>
    <p:titleStyle>
      <a:lvl1pPr algn="ctr" defTabSz="609585" rtl="0" fontAlgn="base">
        <a:spcBef>
          <a:spcPct val="0"/>
        </a:spcBef>
        <a:spcAft>
          <a:spcPct val="0"/>
        </a:spcAft>
        <a:defRPr sz="5867" kern="1200">
          <a:solidFill>
            <a:schemeClr val="tx1"/>
          </a:solidFill>
          <a:latin typeface="Helvetica"/>
          <a:ea typeface="MS PGothic" pitchFamily="34" charset="-128"/>
          <a:cs typeface="Helvetica"/>
        </a:defRPr>
      </a:lvl1pPr>
      <a:lvl2pPr algn="ctr" defTabSz="609585" rtl="0" fontAlgn="base">
        <a:spcBef>
          <a:spcPct val="0"/>
        </a:spcBef>
        <a:spcAft>
          <a:spcPct val="0"/>
        </a:spcAft>
        <a:defRPr sz="5867">
          <a:solidFill>
            <a:schemeClr val="tx1"/>
          </a:solidFill>
          <a:latin typeface="Helvetica" pitchFamily="1" charset="0"/>
          <a:ea typeface="MS PGothic" pitchFamily="34" charset="-128"/>
        </a:defRPr>
      </a:lvl2pPr>
      <a:lvl3pPr algn="ctr" defTabSz="609585" rtl="0" fontAlgn="base">
        <a:spcBef>
          <a:spcPct val="0"/>
        </a:spcBef>
        <a:spcAft>
          <a:spcPct val="0"/>
        </a:spcAft>
        <a:defRPr sz="5867">
          <a:solidFill>
            <a:schemeClr val="tx1"/>
          </a:solidFill>
          <a:latin typeface="Helvetica" pitchFamily="1" charset="0"/>
          <a:ea typeface="MS PGothic" pitchFamily="34" charset="-128"/>
        </a:defRPr>
      </a:lvl3pPr>
      <a:lvl4pPr algn="ctr" defTabSz="609585" rtl="0" fontAlgn="base">
        <a:spcBef>
          <a:spcPct val="0"/>
        </a:spcBef>
        <a:spcAft>
          <a:spcPct val="0"/>
        </a:spcAft>
        <a:defRPr sz="5867">
          <a:solidFill>
            <a:schemeClr val="tx1"/>
          </a:solidFill>
          <a:latin typeface="Helvetica" pitchFamily="1" charset="0"/>
          <a:ea typeface="MS PGothic" pitchFamily="34" charset="-128"/>
        </a:defRPr>
      </a:lvl4pPr>
      <a:lvl5pPr algn="ctr" defTabSz="609585" rtl="0" fontAlgn="base">
        <a:spcBef>
          <a:spcPct val="0"/>
        </a:spcBef>
        <a:spcAft>
          <a:spcPct val="0"/>
        </a:spcAft>
        <a:defRPr sz="5867">
          <a:solidFill>
            <a:schemeClr val="tx1"/>
          </a:solidFill>
          <a:latin typeface="Helvetica" pitchFamily="1" charset="0"/>
          <a:ea typeface="MS PGothic" pitchFamily="34" charset="-128"/>
        </a:defRPr>
      </a:lvl5pPr>
      <a:lvl6pPr marL="609585" algn="ctr" defTabSz="609585" rtl="0" fontAlgn="base">
        <a:spcBef>
          <a:spcPct val="0"/>
        </a:spcBef>
        <a:spcAft>
          <a:spcPct val="0"/>
        </a:spcAft>
        <a:defRPr sz="5867">
          <a:solidFill>
            <a:schemeClr val="tx1"/>
          </a:solidFill>
          <a:latin typeface="Helvetica" pitchFamily="1" charset="0"/>
          <a:ea typeface="MS PGothic" pitchFamily="34" charset="-128"/>
        </a:defRPr>
      </a:lvl6pPr>
      <a:lvl7pPr marL="1219170" algn="ctr" defTabSz="609585" rtl="0" fontAlgn="base">
        <a:spcBef>
          <a:spcPct val="0"/>
        </a:spcBef>
        <a:spcAft>
          <a:spcPct val="0"/>
        </a:spcAft>
        <a:defRPr sz="5867">
          <a:solidFill>
            <a:schemeClr val="tx1"/>
          </a:solidFill>
          <a:latin typeface="Helvetica" pitchFamily="1" charset="0"/>
          <a:ea typeface="MS PGothic" pitchFamily="34" charset="-128"/>
        </a:defRPr>
      </a:lvl7pPr>
      <a:lvl8pPr marL="1828754" algn="ctr" defTabSz="609585" rtl="0" fontAlgn="base">
        <a:spcBef>
          <a:spcPct val="0"/>
        </a:spcBef>
        <a:spcAft>
          <a:spcPct val="0"/>
        </a:spcAft>
        <a:defRPr sz="5867">
          <a:solidFill>
            <a:schemeClr val="tx1"/>
          </a:solidFill>
          <a:latin typeface="Helvetica" pitchFamily="1" charset="0"/>
          <a:ea typeface="MS PGothic" pitchFamily="34" charset="-128"/>
        </a:defRPr>
      </a:lvl8pPr>
      <a:lvl9pPr marL="2438339" algn="ctr" defTabSz="609585" rtl="0" fontAlgn="base">
        <a:spcBef>
          <a:spcPct val="0"/>
        </a:spcBef>
        <a:spcAft>
          <a:spcPct val="0"/>
        </a:spcAft>
        <a:defRPr sz="5867">
          <a:solidFill>
            <a:schemeClr val="tx1"/>
          </a:solidFill>
          <a:latin typeface="Helvetica" pitchFamily="1" charset="0"/>
          <a:ea typeface="MS PGothic" pitchFamily="34" charset="-128"/>
        </a:defRPr>
      </a:lvl9pPr>
    </p:titleStyle>
    <p:bodyStyle>
      <a:lvl1pPr marL="457189" indent="-457189" algn="l" defTabSz="609585" rtl="0" fontAlgn="base">
        <a:spcBef>
          <a:spcPct val="20000"/>
        </a:spcBef>
        <a:spcAft>
          <a:spcPct val="0"/>
        </a:spcAft>
        <a:buFont typeface="Arial" pitchFamily="34" charset="0"/>
        <a:buChar char="•"/>
        <a:defRPr sz="4267" kern="1200">
          <a:solidFill>
            <a:schemeClr val="tx1"/>
          </a:solidFill>
          <a:latin typeface="Helvetica"/>
          <a:ea typeface="MS PGothic" pitchFamily="34" charset="-128"/>
          <a:cs typeface="Helvetica"/>
        </a:defRPr>
      </a:lvl1pPr>
      <a:lvl2pPr marL="990575" indent="-380990" algn="l" defTabSz="609585" rtl="0" fontAlgn="base">
        <a:spcBef>
          <a:spcPct val="20000"/>
        </a:spcBef>
        <a:spcAft>
          <a:spcPct val="0"/>
        </a:spcAft>
        <a:buFont typeface="Arial" pitchFamily="34" charset="0"/>
        <a:buChar char="–"/>
        <a:defRPr sz="3733" kern="1200">
          <a:solidFill>
            <a:schemeClr val="tx1"/>
          </a:solidFill>
          <a:latin typeface="Helvetica"/>
          <a:ea typeface="MS PGothic" pitchFamily="34" charset="-128"/>
          <a:cs typeface="Helvetica"/>
        </a:defRPr>
      </a:lvl2pPr>
      <a:lvl3pPr marL="1523962" indent="-304792" algn="l" defTabSz="609585" rtl="0" fontAlgn="base">
        <a:spcBef>
          <a:spcPct val="20000"/>
        </a:spcBef>
        <a:spcAft>
          <a:spcPct val="0"/>
        </a:spcAft>
        <a:buFont typeface="Arial" pitchFamily="34" charset="0"/>
        <a:buChar char="•"/>
        <a:defRPr sz="3200" kern="1200">
          <a:solidFill>
            <a:schemeClr val="tx1"/>
          </a:solidFill>
          <a:latin typeface="Helvetica"/>
          <a:ea typeface="MS PGothic" pitchFamily="34" charset="-128"/>
          <a:cs typeface="Helvetica"/>
        </a:defRPr>
      </a:lvl3pPr>
      <a:lvl4pPr marL="2133547" indent="-304792" algn="l" defTabSz="609585" rtl="0" fontAlgn="base">
        <a:spcBef>
          <a:spcPct val="20000"/>
        </a:spcBef>
        <a:spcAft>
          <a:spcPct val="0"/>
        </a:spcAft>
        <a:buFont typeface="Arial" pitchFamily="34" charset="0"/>
        <a:buChar char="–"/>
        <a:defRPr sz="2667" kern="1200">
          <a:solidFill>
            <a:schemeClr val="tx1"/>
          </a:solidFill>
          <a:latin typeface="Helvetica"/>
          <a:ea typeface="MS PGothic" pitchFamily="34" charset="-128"/>
          <a:cs typeface="Helvetica"/>
        </a:defRPr>
      </a:lvl4pPr>
      <a:lvl5pPr marL="2743131" indent="-304792" algn="l" defTabSz="609585" rtl="0" fontAlgn="base">
        <a:spcBef>
          <a:spcPct val="20000"/>
        </a:spcBef>
        <a:spcAft>
          <a:spcPct val="0"/>
        </a:spcAft>
        <a:buFont typeface="Arial" pitchFamily="34" charset="0"/>
        <a:buChar char="»"/>
        <a:defRPr sz="2667" kern="1200">
          <a:solidFill>
            <a:schemeClr val="tx1"/>
          </a:solidFill>
          <a:latin typeface="Helvetica"/>
          <a:ea typeface="MS PGothic" pitchFamily="34" charset="-128"/>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1027"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0" y="6487585"/>
            <a:ext cx="2844800" cy="366183"/>
          </a:xfrm>
          <a:prstGeom prst="rect">
            <a:avLst/>
          </a:prstGeom>
        </p:spPr>
        <p:txBody>
          <a:bodyPr vert="horz" wrap="square" lIns="91440" tIns="45720" rIns="91440" bIns="45720" numCol="1" anchor="ctr" anchorCtr="0" compatLnSpc="1">
            <a:prstTxWarp prst="textNoShape">
              <a:avLst/>
            </a:prstTxWarp>
          </a:bodyPr>
          <a:lstStyle>
            <a:lvl1pPr>
              <a:defRPr sz="1333" smtClean="0">
                <a:solidFill>
                  <a:srgbClr val="A6A6A6"/>
                </a:solidFill>
                <a:latin typeface="Arial Narrow" pitchFamily="34" charset="0"/>
              </a:defRPr>
            </a:lvl1pPr>
          </a:lstStyle>
          <a:p>
            <a:pPr>
              <a:defRPr/>
            </a:pPr>
            <a:fld id="{3FCBA834-D001-4D47-9DAF-E451B0D2B0D4}" type="slidenum">
              <a:rPr lang="en-US" altLang="en-US"/>
              <a:pPr>
                <a:defRPr/>
              </a:pPr>
              <a:t>‹#›</a:t>
            </a:fld>
            <a:endParaRPr lang="en-US" altLang="en-US"/>
          </a:p>
        </p:txBody>
      </p:sp>
    </p:spTree>
    <p:extLst>
      <p:ext uri="{BB962C8B-B14F-4D97-AF65-F5344CB8AC3E}">
        <p14:creationId xmlns:p14="http://schemas.microsoft.com/office/powerpoint/2010/main" val="14990354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defTabSz="609585" rtl="0" eaLnBrk="0" fontAlgn="base" hangingPunct="0">
        <a:spcBef>
          <a:spcPct val="0"/>
        </a:spcBef>
        <a:spcAft>
          <a:spcPct val="0"/>
        </a:spcAft>
        <a:defRPr sz="5867" kern="1200">
          <a:solidFill>
            <a:schemeClr val="tx1"/>
          </a:solidFill>
          <a:latin typeface="Helvetica"/>
          <a:ea typeface="MS PGothic" pitchFamily="34" charset="-128"/>
          <a:cs typeface="Helvetica"/>
        </a:defRPr>
      </a:lvl1pPr>
      <a:lvl2pPr algn="ctr" defTabSz="609585" rtl="0" eaLnBrk="0" fontAlgn="base" hangingPunct="0">
        <a:spcBef>
          <a:spcPct val="0"/>
        </a:spcBef>
        <a:spcAft>
          <a:spcPct val="0"/>
        </a:spcAft>
        <a:defRPr sz="5867">
          <a:solidFill>
            <a:schemeClr val="tx1"/>
          </a:solidFill>
          <a:latin typeface="Helvetica" pitchFamily="1" charset="0"/>
          <a:ea typeface="MS PGothic" pitchFamily="34" charset="-128"/>
          <a:cs typeface="Helvetica" pitchFamily="1" charset="0"/>
        </a:defRPr>
      </a:lvl2pPr>
      <a:lvl3pPr algn="ctr" defTabSz="609585" rtl="0" eaLnBrk="0" fontAlgn="base" hangingPunct="0">
        <a:spcBef>
          <a:spcPct val="0"/>
        </a:spcBef>
        <a:spcAft>
          <a:spcPct val="0"/>
        </a:spcAft>
        <a:defRPr sz="5867">
          <a:solidFill>
            <a:schemeClr val="tx1"/>
          </a:solidFill>
          <a:latin typeface="Helvetica" pitchFamily="1" charset="0"/>
          <a:ea typeface="MS PGothic" pitchFamily="34" charset="-128"/>
          <a:cs typeface="Helvetica" pitchFamily="1" charset="0"/>
        </a:defRPr>
      </a:lvl3pPr>
      <a:lvl4pPr algn="ctr" defTabSz="609585" rtl="0" eaLnBrk="0" fontAlgn="base" hangingPunct="0">
        <a:spcBef>
          <a:spcPct val="0"/>
        </a:spcBef>
        <a:spcAft>
          <a:spcPct val="0"/>
        </a:spcAft>
        <a:defRPr sz="5867">
          <a:solidFill>
            <a:schemeClr val="tx1"/>
          </a:solidFill>
          <a:latin typeface="Helvetica" pitchFamily="1" charset="0"/>
          <a:ea typeface="MS PGothic" pitchFamily="34" charset="-128"/>
          <a:cs typeface="Helvetica" pitchFamily="1" charset="0"/>
        </a:defRPr>
      </a:lvl4pPr>
      <a:lvl5pPr algn="ctr" defTabSz="609585" rtl="0" eaLnBrk="0" fontAlgn="base" hangingPunct="0">
        <a:spcBef>
          <a:spcPct val="0"/>
        </a:spcBef>
        <a:spcAft>
          <a:spcPct val="0"/>
        </a:spcAft>
        <a:defRPr sz="5867">
          <a:solidFill>
            <a:schemeClr val="tx1"/>
          </a:solidFill>
          <a:latin typeface="Helvetica" pitchFamily="1" charset="0"/>
          <a:ea typeface="MS PGothic" pitchFamily="34" charset="-128"/>
          <a:cs typeface="Helvetica" pitchFamily="1" charset="0"/>
        </a:defRPr>
      </a:lvl5pPr>
      <a:lvl6pPr marL="609585" algn="ctr" defTabSz="609585" rtl="0" fontAlgn="base">
        <a:spcBef>
          <a:spcPct val="0"/>
        </a:spcBef>
        <a:spcAft>
          <a:spcPct val="0"/>
        </a:spcAft>
        <a:defRPr sz="5867">
          <a:solidFill>
            <a:schemeClr val="tx1"/>
          </a:solidFill>
          <a:latin typeface="Helvetica" pitchFamily="1" charset="0"/>
          <a:ea typeface="MS PGothic" pitchFamily="34" charset="-128"/>
        </a:defRPr>
      </a:lvl6pPr>
      <a:lvl7pPr marL="1219170" algn="ctr" defTabSz="609585" rtl="0" fontAlgn="base">
        <a:spcBef>
          <a:spcPct val="0"/>
        </a:spcBef>
        <a:spcAft>
          <a:spcPct val="0"/>
        </a:spcAft>
        <a:defRPr sz="5867">
          <a:solidFill>
            <a:schemeClr val="tx1"/>
          </a:solidFill>
          <a:latin typeface="Helvetica" pitchFamily="1" charset="0"/>
          <a:ea typeface="MS PGothic" pitchFamily="34" charset="-128"/>
        </a:defRPr>
      </a:lvl7pPr>
      <a:lvl8pPr marL="1828754" algn="ctr" defTabSz="609585" rtl="0" fontAlgn="base">
        <a:spcBef>
          <a:spcPct val="0"/>
        </a:spcBef>
        <a:spcAft>
          <a:spcPct val="0"/>
        </a:spcAft>
        <a:defRPr sz="5867">
          <a:solidFill>
            <a:schemeClr val="tx1"/>
          </a:solidFill>
          <a:latin typeface="Helvetica" pitchFamily="1" charset="0"/>
          <a:ea typeface="MS PGothic" pitchFamily="34" charset="-128"/>
        </a:defRPr>
      </a:lvl8pPr>
      <a:lvl9pPr marL="2438339" algn="ctr" defTabSz="609585" rtl="0" fontAlgn="base">
        <a:spcBef>
          <a:spcPct val="0"/>
        </a:spcBef>
        <a:spcAft>
          <a:spcPct val="0"/>
        </a:spcAft>
        <a:defRPr sz="5867">
          <a:solidFill>
            <a:schemeClr val="tx1"/>
          </a:solidFill>
          <a:latin typeface="Helvetica" pitchFamily="1" charset="0"/>
          <a:ea typeface="MS PGothic" pitchFamily="34" charset="-128"/>
        </a:defRPr>
      </a:lvl9pPr>
    </p:titleStyle>
    <p:bodyStyle>
      <a:lvl1pPr marL="457189" indent="-457189" algn="l" defTabSz="609585" rtl="0" eaLnBrk="0" fontAlgn="base" hangingPunct="0">
        <a:spcBef>
          <a:spcPct val="20000"/>
        </a:spcBef>
        <a:spcAft>
          <a:spcPct val="0"/>
        </a:spcAft>
        <a:buFont typeface="Arial" pitchFamily="34" charset="0"/>
        <a:buChar char="•"/>
        <a:defRPr sz="4267" kern="1200">
          <a:solidFill>
            <a:schemeClr val="tx1"/>
          </a:solidFill>
          <a:latin typeface="Helvetica"/>
          <a:ea typeface="MS PGothic" pitchFamily="34" charset="-128"/>
          <a:cs typeface="Helvetica"/>
        </a:defRPr>
      </a:lvl1pPr>
      <a:lvl2pPr marL="990575" indent="-380990" algn="l" defTabSz="609585" rtl="0" eaLnBrk="0" fontAlgn="base" hangingPunct="0">
        <a:spcBef>
          <a:spcPct val="20000"/>
        </a:spcBef>
        <a:spcAft>
          <a:spcPct val="0"/>
        </a:spcAft>
        <a:buFont typeface="Arial" pitchFamily="34" charset="0"/>
        <a:buChar char="–"/>
        <a:defRPr sz="3733" kern="1200">
          <a:solidFill>
            <a:schemeClr val="tx1"/>
          </a:solidFill>
          <a:latin typeface="Helvetica"/>
          <a:ea typeface="MS PGothic" pitchFamily="34" charset="-128"/>
          <a:cs typeface="Helvetica"/>
        </a:defRPr>
      </a:lvl2pPr>
      <a:lvl3pPr marL="1523962" indent="-304792" algn="l" defTabSz="609585" rtl="0" eaLnBrk="0" fontAlgn="base" hangingPunct="0">
        <a:spcBef>
          <a:spcPct val="20000"/>
        </a:spcBef>
        <a:spcAft>
          <a:spcPct val="0"/>
        </a:spcAft>
        <a:buFont typeface="Arial" pitchFamily="34" charset="0"/>
        <a:buChar char="•"/>
        <a:defRPr sz="3200" kern="1200">
          <a:solidFill>
            <a:schemeClr val="tx1"/>
          </a:solidFill>
          <a:latin typeface="Helvetica"/>
          <a:ea typeface="MS PGothic" pitchFamily="34" charset="-128"/>
          <a:cs typeface="Helvetica"/>
        </a:defRPr>
      </a:lvl3pPr>
      <a:lvl4pPr marL="2133547" indent="-304792" algn="l" defTabSz="609585" rtl="0" eaLnBrk="0" fontAlgn="base" hangingPunct="0">
        <a:spcBef>
          <a:spcPct val="20000"/>
        </a:spcBef>
        <a:spcAft>
          <a:spcPct val="0"/>
        </a:spcAft>
        <a:buFont typeface="Arial" pitchFamily="34" charset="0"/>
        <a:buChar char="–"/>
        <a:defRPr sz="2667" kern="1200">
          <a:solidFill>
            <a:schemeClr val="tx1"/>
          </a:solidFill>
          <a:latin typeface="Helvetica"/>
          <a:ea typeface="MS PGothic" pitchFamily="34" charset="-128"/>
          <a:cs typeface="Helvetica"/>
        </a:defRPr>
      </a:lvl4pPr>
      <a:lvl5pPr marL="2743131" indent="-304792" algn="l" defTabSz="609585" rtl="0" eaLnBrk="0" fontAlgn="base" hangingPunct="0">
        <a:spcBef>
          <a:spcPct val="20000"/>
        </a:spcBef>
        <a:spcAft>
          <a:spcPct val="0"/>
        </a:spcAft>
        <a:buFont typeface="Arial" pitchFamily="34" charset="0"/>
        <a:buChar char="»"/>
        <a:defRPr sz="2667" kern="1200">
          <a:solidFill>
            <a:schemeClr val="tx1"/>
          </a:solidFill>
          <a:latin typeface="Helvetica"/>
          <a:ea typeface="MS PGothic" pitchFamily="34" charset="-128"/>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974C6-5B02-437F-ADA0-9E85C2046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5B89D84-8EBA-4A31-A265-96671D604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36F306-C34E-41F6-8318-56760ED56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D36AD-5FC8-48BE-831B-777DBC9735C1}" type="datetimeFigureOut">
              <a:rPr lang="en-CA" smtClean="0"/>
              <a:t>2026-02-07</a:t>
            </a:fld>
            <a:endParaRPr lang="en-CA"/>
          </a:p>
        </p:txBody>
      </p:sp>
      <p:sp>
        <p:nvSpPr>
          <p:cNvPr id="5" name="Footer Placeholder 4">
            <a:extLst>
              <a:ext uri="{FF2B5EF4-FFF2-40B4-BE49-F238E27FC236}">
                <a16:creationId xmlns:a16="http://schemas.microsoft.com/office/drawing/2014/main" id="{061397C8-9176-49F3-B044-5E9B854AA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61D8642-E20E-410D-9FA1-3B5DD44C1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DD7C8-1B8F-4A0C-8616-1107D0C8D3A2}" type="slidenum">
              <a:rPr lang="en-CA" smtClean="0"/>
              <a:t>‹#›</a:t>
            </a:fld>
            <a:endParaRPr lang="en-CA"/>
          </a:p>
        </p:txBody>
      </p:sp>
    </p:spTree>
    <p:extLst>
      <p:ext uri="{BB962C8B-B14F-4D97-AF65-F5344CB8AC3E}">
        <p14:creationId xmlns:p14="http://schemas.microsoft.com/office/powerpoint/2010/main" val="346413877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8F76B0-01E5-B44E-A57A-4F5C525793DC}"/>
              </a:ext>
            </a:extLst>
          </p:cNvPr>
          <p:cNvSpPr/>
          <p:nvPr userDrawn="1"/>
        </p:nvSpPr>
        <p:spPr>
          <a:xfrm>
            <a:off x="0" y="0"/>
            <a:ext cx="12192000" cy="6858000"/>
          </a:xfrm>
          <a:prstGeom prst="rect">
            <a:avLst/>
          </a:prstGeom>
          <a:solidFill>
            <a:srgbClr val="F4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401762" y="342311"/>
            <a:ext cx="11388477" cy="625877"/>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609600" y="1489645"/>
            <a:ext cx="10972800" cy="268381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5001" y="6487727"/>
            <a:ext cx="554600" cy="365125"/>
          </a:xfrm>
          <a:prstGeom prst="rect">
            <a:avLst/>
          </a:prstGeom>
        </p:spPr>
        <p:txBody>
          <a:bodyPr vert="horz" lIns="91440" tIns="45720" rIns="91440" bIns="45720" rtlCol="0" anchor="ctr"/>
          <a:lstStyle>
            <a:lvl1pPr algn="l">
              <a:defRPr sz="1333">
                <a:solidFill>
                  <a:schemeClr val="bg1">
                    <a:lumMod val="65000"/>
                  </a:schemeClr>
                </a:solidFill>
                <a:latin typeface="Arial Narrow"/>
                <a:cs typeface="Arial Narrow"/>
              </a:defRPr>
            </a:lvl1pPr>
          </a:lstStyle>
          <a:p>
            <a:fld id="{0FA17902-E6C7-4548-816F-3C750E8578FA}" type="slidenum">
              <a:rPr lang="en-US" smtClean="0"/>
              <a:pPr/>
              <a:t>‹#›</a:t>
            </a:fld>
            <a:endParaRPr lang="en-US"/>
          </a:p>
        </p:txBody>
      </p:sp>
    </p:spTree>
    <p:extLst>
      <p:ext uri="{BB962C8B-B14F-4D97-AF65-F5344CB8AC3E}">
        <p14:creationId xmlns:p14="http://schemas.microsoft.com/office/powerpoint/2010/main" val="74749049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p:hf hdr="0" ftr="0" dt="0"/>
  <p:txStyles>
    <p:titleStyle>
      <a:lvl1pPr algn="ctr" defTabSz="609585" rtl="0" eaLnBrk="1" latinLnBrk="0" hangingPunct="1">
        <a:spcBef>
          <a:spcPct val="0"/>
        </a:spcBef>
        <a:buNone/>
        <a:defRPr sz="3467" kern="1200">
          <a:solidFill>
            <a:srgbClr val="3F6282"/>
          </a:solidFill>
          <a:latin typeface="Helvetica"/>
          <a:ea typeface="+mj-ea"/>
          <a:cs typeface="Helvetica"/>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Helvetica"/>
          <a:ea typeface="+mn-ea"/>
          <a:cs typeface="Helvetica"/>
        </a:defRPr>
      </a:lvl1pPr>
      <a:lvl2pPr marL="990575" indent="-380990" algn="l" defTabSz="609585" rtl="0" eaLnBrk="1" latinLnBrk="0" hangingPunct="1">
        <a:spcBef>
          <a:spcPct val="20000"/>
        </a:spcBef>
        <a:buFont typeface="Arial"/>
        <a:buChar char="–"/>
        <a:defRPr sz="2667" kern="1200">
          <a:solidFill>
            <a:schemeClr val="tx1"/>
          </a:solidFill>
          <a:latin typeface="Helvetica"/>
          <a:ea typeface="+mn-ea"/>
          <a:cs typeface="Helvetica"/>
        </a:defRPr>
      </a:lvl2pPr>
      <a:lvl3pPr marL="1523962" indent="-304792" algn="l" defTabSz="609585" rtl="0" eaLnBrk="1" latinLnBrk="0" hangingPunct="1">
        <a:spcBef>
          <a:spcPct val="20000"/>
        </a:spcBef>
        <a:buFont typeface="Arial"/>
        <a:buChar char="•"/>
        <a:defRPr sz="3200" kern="1200">
          <a:solidFill>
            <a:schemeClr val="tx1"/>
          </a:solidFill>
          <a:latin typeface="Helvetica"/>
          <a:ea typeface="+mn-ea"/>
          <a:cs typeface="Helvetica"/>
        </a:defRPr>
      </a:lvl3pPr>
      <a:lvl4pPr marL="2133547" indent="-304792" algn="l" defTabSz="609585" rtl="0" eaLnBrk="1" latinLnBrk="0" hangingPunct="1">
        <a:spcBef>
          <a:spcPct val="20000"/>
        </a:spcBef>
        <a:buFont typeface="Arial"/>
        <a:buChar char="–"/>
        <a:defRPr sz="2667" kern="1200">
          <a:solidFill>
            <a:schemeClr val="tx1"/>
          </a:solidFill>
          <a:latin typeface="Helvetica"/>
          <a:ea typeface="+mn-ea"/>
          <a:cs typeface="Helvetica"/>
        </a:defRPr>
      </a:lvl4pPr>
      <a:lvl5pPr marL="2743131" indent="-304792" algn="l" defTabSz="609585" rtl="0" eaLnBrk="1" latinLnBrk="0" hangingPunct="1">
        <a:spcBef>
          <a:spcPct val="20000"/>
        </a:spcBef>
        <a:buFont typeface="Arial"/>
        <a:buChar char="»"/>
        <a:defRPr sz="2667" kern="1200">
          <a:solidFill>
            <a:schemeClr val="tx1"/>
          </a:solidFill>
          <a:latin typeface="Helvetica"/>
          <a:ea typeface="+mn-ea"/>
          <a:cs typeface="Helvetic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8.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44.emf"/><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46.jpe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8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eaLnBrk="0" hangingPunct="0">
              <a:defRPr sz="3200">
                <a:solidFill>
                  <a:schemeClr val="tx1"/>
                </a:solidFill>
                <a:latin typeface="Calibri" pitchFamily="34" charset="0"/>
                <a:ea typeface="MS PGothic" pitchFamily="34" charset="-128"/>
              </a:defRPr>
            </a:lvl1pPr>
            <a:lvl2pPr marL="990575" indent="-380990" eaLnBrk="0" hangingPunct="0">
              <a:defRPr sz="3200">
                <a:solidFill>
                  <a:schemeClr val="tx1"/>
                </a:solidFill>
                <a:latin typeface="Calibri" pitchFamily="34" charset="0"/>
                <a:ea typeface="MS PGothic" pitchFamily="34" charset="-128"/>
              </a:defRPr>
            </a:lvl2pPr>
            <a:lvl3pPr marL="1523962" indent="-304792" eaLnBrk="0" hangingPunct="0">
              <a:defRPr sz="3200">
                <a:solidFill>
                  <a:schemeClr val="tx1"/>
                </a:solidFill>
                <a:latin typeface="Calibri" pitchFamily="34" charset="0"/>
                <a:ea typeface="MS PGothic" pitchFamily="34" charset="-128"/>
              </a:defRPr>
            </a:lvl3pPr>
            <a:lvl4pPr marL="2133547" indent="-304792" eaLnBrk="0" hangingPunct="0">
              <a:defRPr sz="3200">
                <a:solidFill>
                  <a:schemeClr val="tx1"/>
                </a:solidFill>
                <a:latin typeface="Calibri" pitchFamily="34" charset="0"/>
                <a:ea typeface="MS PGothic" pitchFamily="34" charset="-128"/>
              </a:defRPr>
            </a:lvl4pPr>
            <a:lvl5pPr marL="2743131" indent="-304792" eaLnBrk="0" hangingPunct="0">
              <a:defRPr sz="3200">
                <a:solidFill>
                  <a:schemeClr val="tx1"/>
                </a:solidFill>
                <a:latin typeface="Calibri" pitchFamily="34" charset="0"/>
                <a:ea typeface="MS PGothic" pitchFamily="34" charset="-128"/>
              </a:defRPr>
            </a:lvl5pPr>
            <a:lvl6pPr marL="3352716"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6pPr>
            <a:lvl7pPr marL="3962301"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7pPr>
            <a:lvl8pPr marL="4571886"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8pPr>
            <a:lvl9pPr marL="5181470"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9pPr>
          </a:lstStyle>
          <a:p>
            <a:pPr defTabSz="609585" eaLnBrk="1" fontAlgn="base" hangingPunct="1">
              <a:spcBef>
                <a:spcPct val="0"/>
              </a:spcBef>
              <a:spcAft>
                <a:spcPct val="0"/>
              </a:spcAft>
            </a:pPr>
            <a:fld id="{B921A071-EBE5-4D5B-BB13-0A1AF50BEBDC}" type="slidenum">
              <a:rPr lang="en-US" altLang="en-US" sz="1333">
                <a:solidFill>
                  <a:srgbClr val="A6A6A6"/>
                </a:solidFill>
                <a:latin typeface="Arial Narrow" pitchFamily="34" charset="0"/>
              </a:rPr>
              <a:pPr defTabSz="609585" eaLnBrk="1" fontAlgn="base" hangingPunct="1">
                <a:spcBef>
                  <a:spcPct val="0"/>
                </a:spcBef>
                <a:spcAft>
                  <a:spcPct val="0"/>
                </a:spcAft>
              </a:pPr>
              <a:t>1</a:t>
            </a:fld>
            <a:endParaRPr lang="en-US" altLang="en-US" sz="1333">
              <a:solidFill>
                <a:srgbClr val="A6A6A6"/>
              </a:solidFill>
              <a:latin typeface="Arial Narrow" pitchFamily="34" charset="0"/>
            </a:endParaRPr>
          </a:p>
        </p:txBody>
      </p:sp>
      <p:pic>
        <p:nvPicPr>
          <p:cNvPr id="3074" name="Picture 3" descr="Cover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66" y="-21166"/>
            <a:ext cx="12213167" cy="687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674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0661B8-FD10-7BE0-B9BC-FBA1B1A5ECF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074C73-B80E-4698-85AF-24C4E4EDD872}"/>
              </a:ext>
            </a:extLst>
          </p:cNvPr>
          <p:cNvSpPr txBox="1">
            <a:spLocks noChangeArrowheads="1"/>
          </p:cNvSpPr>
          <p:nvPr/>
        </p:nvSpPr>
        <p:spPr bwMode="auto">
          <a:xfrm>
            <a:off x="1437931" y="1370925"/>
            <a:ext cx="9316139" cy="73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0" fontAlgn="auto" latinLnBrk="0" hangingPunct="0">
              <a:lnSpc>
                <a:spcPct val="85000"/>
              </a:lnSpc>
              <a:spcBef>
                <a:spcPts val="0"/>
              </a:spcBef>
              <a:spcAft>
                <a:spcPts val="1200"/>
              </a:spcAft>
              <a:buClr>
                <a:srgbClr val="003399"/>
              </a:buClr>
              <a:buSzTx/>
              <a:buFontTx/>
              <a:buNone/>
              <a:tabLst/>
              <a:defRPr/>
            </a:pPr>
            <a:r>
              <a:rPr kumimoji="0" lang="en-US" altLang="en-US" sz="2667" b="1" i="0" u="none" strike="noStrike" kern="1200" cap="none" spc="0" normalizeH="0" baseline="0" noProof="0">
                <a:ln>
                  <a:noFill/>
                </a:ln>
                <a:solidFill>
                  <a:prstClr val="black"/>
                </a:solidFill>
                <a:effectLst/>
                <a:uLnTx/>
                <a:uFillTx/>
                <a:latin typeface="Helvetica"/>
                <a:ea typeface="Calibri" charset="0"/>
                <a:cs typeface="Helvetica"/>
              </a:rPr>
              <a:t>Divide your interest rate into 72 to find the approximate number of years it takes for money to double.</a:t>
            </a:r>
          </a:p>
        </p:txBody>
      </p:sp>
      <p:grpSp>
        <p:nvGrpSpPr>
          <p:cNvPr id="7" name="Group 6">
            <a:extLst>
              <a:ext uri="{FF2B5EF4-FFF2-40B4-BE49-F238E27FC236}">
                <a16:creationId xmlns:a16="http://schemas.microsoft.com/office/drawing/2014/main" id="{387CF953-DBA7-1F1C-6E60-1955D8429187}"/>
              </a:ext>
            </a:extLst>
          </p:cNvPr>
          <p:cNvGrpSpPr/>
          <p:nvPr/>
        </p:nvGrpSpPr>
        <p:grpSpPr>
          <a:xfrm>
            <a:off x="7265108" y="2990319"/>
            <a:ext cx="1870729" cy="2796005"/>
            <a:chOff x="3924903" y="2304947"/>
            <a:chExt cx="1403047" cy="2097004"/>
          </a:xfrm>
        </p:grpSpPr>
        <p:sp>
          <p:nvSpPr>
            <p:cNvPr id="31" name="Text Box 91">
              <a:extLst>
                <a:ext uri="{FF2B5EF4-FFF2-40B4-BE49-F238E27FC236}">
                  <a16:creationId xmlns:a16="http://schemas.microsoft.com/office/drawing/2014/main" id="{F0FCA256-48CC-A325-4C98-7261A2475DB3}"/>
                </a:ext>
              </a:extLst>
            </p:cNvPr>
            <p:cNvSpPr txBox="1">
              <a:spLocks noChangeArrowheads="1"/>
            </p:cNvSpPr>
            <p:nvPr/>
          </p:nvSpPr>
          <p:spPr bwMode="auto">
            <a:xfrm>
              <a:off x="3924903" y="2304947"/>
              <a:ext cx="1403047" cy="2539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4859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$20,000</a:t>
              </a:r>
            </a:p>
          </p:txBody>
        </p:sp>
        <p:sp>
          <p:nvSpPr>
            <p:cNvPr id="34" name="Text Box 91">
              <a:extLst>
                <a:ext uri="{FF2B5EF4-FFF2-40B4-BE49-F238E27FC236}">
                  <a16:creationId xmlns:a16="http://schemas.microsoft.com/office/drawing/2014/main" id="{D7E13F8C-C32A-D328-57E4-28E40A44E68C}"/>
                </a:ext>
              </a:extLst>
            </p:cNvPr>
            <p:cNvSpPr txBox="1">
              <a:spLocks noChangeArrowheads="1"/>
            </p:cNvSpPr>
            <p:nvPr/>
          </p:nvSpPr>
          <p:spPr bwMode="auto">
            <a:xfrm>
              <a:off x="3924903" y="2570457"/>
              <a:ext cx="1403047" cy="2539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4859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$40,000</a:t>
              </a:r>
            </a:p>
          </p:txBody>
        </p:sp>
        <p:sp>
          <p:nvSpPr>
            <p:cNvPr id="35" name="Text Box 91">
              <a:extLst>
                <a:ext uri="{FF2B5EF4-FFF2-40B4-BE49-F238E27FC236}">
                  <a16:creationId xmlns:a16="http://schemas.microsoft.com/office/drawing/2014/main" id="{8E8C79F0-E0AE-5C89-5D05-0F57685D646B}"/>
                </a:ext>
              </a:extLst>
            </p:cNvPr>
            <p:cNvSpPr txBox="1">
              <a:spLocks noChangeArrowheads="1"/>
            </p:cNvSpPr>
            <p:nvPr/>
          </p:nvSpPr>
          <p:spPr bwMode="auto">
            <a:xfrm>
              <a:off x="3924903" y="2835966"/>
              <a:ext cx="1403047" cy="2539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4859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$80,000</a:t>
              </a:r>
            </a:p>
          </p:txBody>
        </p:sp>
        <p:sp>
          <p:nvSpPr>
            <p:cNvPr id="36" name="Text Box 91">
              <a:extLst>
                <a:ext uri="{FF2B5EF4-FFF2-40B4-BE49-F238E27FC236}">
                  <a16:creationId xmlns:a16="http://schemas.microsoft.com/office/drawing/2014/main" id="{D80272F2-5DD2-E3F6-EA29-8A822D55EC59}"/>
                </a:ext>
              </a:extLst>
            </p:cNvPr>
            <p:cNvSpPr txBox="1">
              <a:spLocks noChangeArrowheads="1"/>
            </p:cNvSpPr>
            <p:nvPr/>
          </p:nvSpPr>
          <p:spPr bwMode="auto">
            <a:xfrm>
              <a:off x="3924903" y="3102666"/>
              <a:ext cx="1403047" cy="2539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4859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$160,000</a:t>
              </a:r>
            </a:p>
          </p:txBody>
        </p:sp>
        <p:sp>
          <p:nvSpPr>
            <p:cNvPr id="37" name="Text Box 91">
              <a:extLst>
                <a:ext uri="{FF2B5EF4-FFF2-40B4-BE49-F238E27FC236}">
                  <a16:creationId xmlns:a16="http://schemas.microsoft.com/office/drawing/2014/main" id="{2D030C3F-84F7-F42D-3F3D-2C206137B835}"/>
                </a:ext>
              </a:extLst>
            </p:cNvPr>
            <p:cNvSpPr txBox="1">
              <a:spLocks noChangeArrowheads="1"/>
            </p:cNvSpPr>
            <p:nvPr/>
          </p:nvSpPr>
          <p:spPr bwMode="auto">
            <a:xfrm>
              <a:off x="3924903" y="3370557"/>
              <a:ext cx="1403047" cy="2539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4859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$320,000</a:t>
              </a:r>
            </a:p>
          </p:txBody>
        </p:sp>
        <p:sp>
          <p:nvSpPr>
            <p:cNvPr id="38" name="Text Box 91">
              <a:extLst>
                <a:ext uri="{FF2B5EF4-FFF2-40B4-BE49-F238E27FC236}">
                  <a16:creationId xmlns:a16="http://schemas.microsoft.com/office/drawing/2014/main" id="{9A2B0C1E-8EF5-1B66-29BD-66A71B4D5A92}"/>
                </a:ext>
              </a:extLst>
            </p:cNvPr>
            <p:cNvSpPr txBox="1">
              <a:spLocks noChangeArrowheads="1"/>
            </p:cNvSpPr>
            <p:nvPr/>
          </p:nvSpPr>
          <p:spPr bwMode="auto">
            <a:xfrm>
              <a:off x="3924903" y="3637257"/>
              <a:ext cx="1403047" cy="2539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4859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$640,000</a:t>
              </a:r>
            </a:p>
          </p:txBody>
        </p:sp>
        <p:sp>
          <p:nvSpPr>
            <p:cNvPr id="39" name="Text Box 91">
              <a:extLst>
                <a:ext uri="{FF2B5EF4-FFF2-40B4-BE49-F238E27FC236}">
                  <a16:creationId xmlns:a16="http://schemas.microsoft.com/office/drawing/2014/main" id="{B673E57A-76AB-22F2-7A7D-307648805DD7}"/>
                </a:ext>
              </a:extLst>
            </p:cNvPr>
            <p:cNvSpPr txBox="1">
              <a:spLocks noChangeArrowheads="1"/>
            </p:cNvSpPr>
            <p:nvPr/>
          </p:nvSpPr>
          <p:spPr bwMode="auto">
            <a:xfrm>
              <a:off x="3924903" y="3896813"/>
              <a:ext cx="1403047" cy="2539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4859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$1,280,000</a:t>
              </a:r>
            </a:p>
          </p:txBody>
        </p:sp>
        <p:sp>
          <p:nvSpPr>
            <p:cNvPr id="40" name="Text Box 91">
              <a:extLst>
                <a:ext uri="{FF2B5EF4-FFF2-40B4-BE49-F238E27FC236}">
                  <a16:creationId xmlns:a16="http://schemas.microsoft.com/office/drawing/2014/main" id="{0692968F-90FF-E2D7-37B6-F0ED6B5BA50F}"/>
                </a:ext>
              </a:extLst>
            </p:cNvPr>
            <p:cNvSpPr txBox="1">
              <a:spLocks noChangeArrowheads="1"/>
            </p:cNvSpPr>
            <p:nvPr/>
          </p:nvSpPr>
          <p:spPr bwMode="auto">
            <a:xfrm>
              <a:off x="3924903" y="4148035"/>
              <a:ext cx="1403047" cy="2539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4859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$2,560,000</a:t>
              </a:r>
            </a:p>
          </p:txBody>
        </p:sp>
      </p:grpSp>
      <p:sp>
        <p:nvSpPr>
          <p:cNvPr id="18" name="Text Box 91">
            <a:extLst>
              <a:ext uri="{FF2B5EF4-FFF2-40B4-BE49-F238E27FC236}">
                <a16:creationId xmlns:a16="http://schemas.microsoft.com/office/drawing/2014/main" id="{9411765F-D48C-20F5-095F-913184D2E309}"/>
              </a:ext>
            </a:extLst>
          </p:cNvPr>
          <p:cNvSpPr txBox="1">
            <a:spLocks noChangeArrowheads="1"/>
          </p:cNvSpPr>
          <p:nvPr/>
        </p:nvSpPr>
        <p:spPr bwMode="auto">
          <a:xfrm>
            <a:off x="3852033" y="4053946"/>
            <a:ext cx="1647824" cy="338554"/>
          </a:xfrm>
          <a:prstGeom prst="rect">
            <a:avLst/>
          </a:prstGeom>
          <a:solidFill>
            <a:schemeClr val="bg1">
              <a:lumMod val="65000"/>
            </a:schemeClr>
          </a:solidFill>
          <a:ln>
            <a:noFill/>
          </a:ln>
        </p:spPr>
        <p:txBody>
          <a:bodyPr>
            <a:sp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1430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$20,000</a:t>
            </a:r>
          </a:p>
        </p:txBody>
      </p:sp>
      <p:sp>
        <p:nvSpPr>
          <p:cNvPr id="19" name="Text Box 91">
            <a:extLst>
              <a:ext uri="{FF2B5EF4-FFF2-40B4-BE49-F238E27FC236}">
                <a16:creationId xmlns:a16="http://schemas.microsoft.com/office/drawing/2014/main" id="{E4F34B63-62CE-1EEE-32AD-1884974AB969}"/>
              </a:ext>
            </a:extLst>
          </p:cNvPr>
          <p:cNvSpPr txBox="1">
            <a:spLocks noChangeArrowheads="1"/>
          </p:cNvSpPr>
          <p:nvPr/>
        </p:nvSpPr>
        <p:spPr bwMode="auto">
          <a:xfrm>
            <a:off x="3852033" y="5448579"/>
            <a:ext cx="1647824" cy="338554"/>
          </a:xfrm>
          <a:prstGeom prst="rect">
            <a:avLst/>
          </a:prstGeom>
          <a:solidFill>
            <a:schemeClr val="bg1">
              <a:lumMod val="65000"/>
            </a:schemeClr>
          </a:solidFill>
          <a:ln>
            <a:noFill/>
          </a:ln>
        </p:spPr>
        <p:txBody>
          <a:bodyPr>
            <a:sp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1430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$40,000</a:t>
            </a:r>
          </a:p>
        </p:txBody>
      </p:sp>
      <p:grpSp>
        <p:nvGrpSpPr>
          <p:cNvPr id="9" name="Group 8">
            <a:extLst>
              <a:ext uri="{FF2B5EF4-FFF2-40B4-BE49-F238E27FC236}">
                <a16:creationId xmlns:a16="http://schemas.microsoft.com/office/drawing/2014/main" id="{3ED83BAE-1837-C323-D6DB-1AEF9FE4663D}"/>
              </a:ext>
            </a:extLst>
          </p:cNvPr>
          <p:cNvGrpSpPr/>
          <p:nvPr/>
        </p:nvGrpSpPr>
        <p:grpSpPr>
          <a:xfrm>
            <a:off x="5504623" y="3344333"/>
            <a:ext cx="1751012" cy="2442801"/>
            <a:chOff x="2604540" y="2570457"/>
            <a:chExt cx="1313259" cy="1832101"/>
          </a:xfrm>
        </p:grpSpPr>
        <p:sp>
          <p:nvSpPr>
            <p:cNvPr id="21" name="Text Box 91">
              <a:extLst>
                <a:ext uri="{FF2B5EF4-FFF2-40B4-BE49-F238E27FC236}">
                  <a16:creationId xmlns:a16="http://schemas.microsoft.com/office/drawing/2014/main" id="{0002534A-6B84-76E8-35B7-E1760307A389}"/>
                </a:ext>
              </a:extLst>
            </p:cNvPr>
            <p:cNvSpPr txBox="1">
              <a:spLocks noChangeArrowheads="1"/>
            </p:cNvSpPr>
            <p:nvPr/>
          </p:nvSpPr>
          <p:spPr bwMode="auto">
            <a:xfrm>
              <a:off x="2604540" y="2570457"/>
              <a:ext cx="1313259" cy="253916"/>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2573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$20,000</a:t>
              </a:r>
            </a:p>
          </p:txBody>
        </p:sp>
        <p:sp>
          <p:nvSpPr>
            <p:cNvPr id="22" name="Text Box 91">
              <a:extLst>
                <a:ext uri="{FF2B5EF4-FFF2-40B4-BE49-F238E27FC236}">
                  <a16:creationId xmlns:a16="http://schemas.microsoft.com/office/drawing/2014/main" id="{45028C32-359C-27ED-A1DF-88E74F747D0F}"/>
                </a:ext>
              </a:extLst>
            </p:cNvPr>
            <p:cNvSpPr txBox="1">
              <a:spLocks noChangeArrowheads="1"/>
            </p:cNvSpPr>
            <p:nvPr/>
          </p:nvSpPr>
          <p:spPr bwMode="auto">
            <a:xfrm>
              <a:off x="2604540" y="3102667"/>
              <a:ext cx="1313259" cy="253916"/>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2573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$40,000</a:t>
              </a:r>
            </a:p>
          </p:txBody>
        </p:sp>
        <p:sp>
          <p:nvSpPr>
            <p:cNvPr id="23" name="Text Box 91">
              <a:extLst>
                <a:ext uri="{FF2B5EF4-FFF2-40B4-BE49-F238E27FC236}">
                  <a16:creationId xmlns:a16="http://schemas.microsoft.com/office/drawing/2014/main" id="{EEF4E186-5274-21A4-BE2D-9B26EB9D1E1B}"/>
                </a:ext>
              </a:extLst>
            </p:cNvPr>
            <p:cNvSpPr txBox="1">
              <a:spLocks noChangeArrowheads="1"/>
            </p:cNvSpPr>
            <p:nvPr/>
          </p:nvSpPr>
          <p:spPr bwMode="auto">
            <a:xfrm>
              <a:off x="2604540" y="3637257"/>
              <a:ext cx="1313259" cy="253916"/>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2573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$80,000</a:t>
              </a:r>
            </a:p>
          </p:txBody>
        </p:sp>
        <p:sp>
          <p:nvSpPr>
            <p:cNvPr id="24" name="Text Box 91">
              <a:extLst>
                <a:ext uri="{FF2B5EF4-FFF2-40B4-BE49-F238E27FC236}">
                  <a16:creationId xmlns:a16="http://schemas.microsoft.com/office/drawing/2014/main" id="{70933961-F7DE-2A3F-9FBA-5845E8B5CA89}"/>
                </a:ext>
              </a:extLst>
            </p:cNvPr>
            <p:cNvSpPr txBox="1">
              <a:spLocks noChangeArrowheads="1"/>
            </p:cNvSpPr>
            <p:nvPr/>
          </p:nvSpPr>
          <p:spPr bwMode="auto">
            <a:xfrm>
              <a:off x="2604540" y="4148642"/>
              <a:ext cx="1313259" cy="253916"/>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2573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$160,000</a:t>
              </a:r>
            </a:p>
          </p:txBody>
        </p:sp>
      </p:grpSp>
      <p:sp>
        <p:nvSpPr>
          <p:cNvPr id="41" name="Content Placeholder 2">
            <a:extLst>
              <a:ext uri="{FF2B5EF4-FFF2-40B4-BE49-F238E27FC236}">
                <a16:creationId xmlns:a16="http://schemas.microsoft.com/office/drawing/2014/main" id="{229F2E06-135E-F672-523F-6325ADDF038E}"/>
              </a:ext>
            </a:extLst>
          </p:cNvPr>
          <p:cNvSpPr txBox="1">
            <a:spLocks/>
          </p:cNvSpPr>
          <p:nvPr/>
        </p:nvSpPr>
        <p:spPr bwMode="auto">
          <a:xfrm>
            <a:off x="958844" y="442419"/>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4000" b="0" i="0" u="none" strike="noStrike" kern="1200" cap="none" spc="0" normalizeH="0" baseline="0" noProof="0">
                <a:ln>
                  <a:noFill/>
                </a:ln>
                <a:solidFill>
                  <a:srgbClr val="34526F"/>
                </a:solidFill>
                <a:effectLst/>
                <a:uLnTx/>
                <a:uFillTx/>
                <a:latin typeface="Helvetica"/>
                <a:ea typeface="Arial Unicode MS" panose="020B0604020202020204" pitchFamily="34" charset="-128"/>
                <a:cs typeface="Helvetica"/>
              </a:rPr>
              <a:t>The Rule of 72</a:t>
            </a:r>
          </a:p>
        </p:txBody>
      </p:sp>
      <p:cxnSp>
        <p:nvCxnSpPr>
          <p:cNvPr id="48" name="Straight Connector 47">
            <a:extLst>
              <a:ext uri="{FF2B5EF4-FFF2-40B4-BE49-F238E27FC236}">
                <a16:creationId xmlns:a16="http://schemas.microsoft.com/office/drawing/2014/main" id="{8E0EEDB7-B29C-56C0-377F-B98BDAD72CAC}"/>
              </a:ext>
            </a:extLst>
          </p:cNvPr>
          <p:cNvCxnSpPr/>
          <p:nvPr/>
        </p:nvCxnSpPr>
        <p:spPr bwMode="auto">
          <a:xfrm>
            <a:off x="996435" y="1239892"/>
            <a:ext cx="10199132" cy="0"/>
          </a:xfrm>
          <a:prstGeom prst="line">
            <a:avLst/>
          </a:prstGeom>
          <a:noFill/>
          <a:ln w="9525" cap="flat" cmpd="sng" algn="ctr">
            <a:solidFill>
              <a:srgbClr val="34526F"/>
            </a:solidFill>
            <a:prstDash val="solid"/>
            <a:round/>
            <a:headEnd type="none" w="med" len="med"/>
            <a:tailEnd type="none" w="med" len="med"/>
          </a:ln>
          <a:effectLst/>
        </p:spPr>
      </p:cxnSp>
      <p:grpSp>
        <p:nvGrpSpPr>
          <p:cNvPr id="16" name="Group 15">
            <a:extLst>
              <a:ext uri="{FF2B5EF4-FFF2-40B4-BE49-F238E27FC236}">
                <a16:creationId xmlns:a16="http://schemas.microsoft.com/office/drawing/2014/main" id="{0DDEF869-094C-354A-9CA5-EDBC85584636}"/>
              </a:ext>
            </a:extLst>
          </p:cNvPr>
          <p:cNvGrpSpPr/>
          <p:nvPr/>
        </p:nvGrpSpPr>
        <p:grpSpPr>
          <a:xfrm>
            <a:off x="2928362" y="2269899"/>
            <a:ext cx="6210069" cy="3544789"/>
            <a:chOff x="2196271" y="1764632"/>
            <a:chExt cx="4657552" cy="2658592"/>
          </a:xfrm>
        </p:grpSpPr>
        <p:grpSp>
          <p:nvGrpSpPr>
            <p:cNvPr id="15" name="Group 14">
              <a:extLst>
                <a:ext uri="{FF2B5EF4-FFF2-40B4-BE49-F238E27FC236}">
                  <a16:creationId xmlns:a16="http://schemas.microsoft.com/office/drawing/2014/main" id="{2E184A7E-56ED-A637-136E-0A1F8065A783}"/>
                </a:ext>
              </a:extLst>
            </p:cNvPr>
            <p:cNvGrpSpPr/>
            <p:nvPr/>
          </p:nvGrpSpPr>
          <p:grpSpPr>
            <a:xfrm>
              <a:off x="2889034" y="2041823"/>
              <a:ext cx="3960019" cy="253916"/>
              <a:chOff x="1365107" y="2041823"/>
              <a:chExt cx="3960019" cy="253916"/>
            </a:xfrm>
          </p:grpSpPr>
          <p:sp>
            <p:nvSpPr>
              <p:cNvPr id="43" name="Text Box 91">
                <a:extLst>
                  <a:ext uri="{FF2B5EF4-FFF2-40B4-BE49-F238E27FC236}">
                    <a16:creationId xmlns:a16="http://schemas.microsoft.com/office/drawing/2014/main" id="{04280B91-18A4-C58A-0709-045961BA5752}"/>
                  </a:ext>
                </a:extLst>
              </p:cNvPr>
              <p:cNvSpPr txBox="1">
                <a:spLocks noChangeArrowheads="1"/>
              </p:cNvSpPr>
              <p:nvPr/>
            </p:nvSpPr>
            <p:spPr bwMode="auto">
              <a:xfrm>
                <a:off x="1365107" y="2041823"/>
                <a:ext cx="1235869" cy="253916"/>
              </a:xfrm>
              <a:prstGeom prst="rect">
                <a:avLst/>
              </a:prstGeom>
              <a:solidFill>
                <a:schemeClr val="bg1">
                  <a:lumMod val="65000"/>
                </a:schemeClr>
              </a:solidFill>
              <a:ln>
                <a:noFill/>
              </a:ln>
            </p:spPr>
            <p:txBody>
              <a:bodyPr>
                <a:sp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1430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$10,000</a:t>
                </a:r>
              </a:p>
            </p:txBody>
          </p:sp>
          <p:sp>
            <p:nvSpPr>
              <p:cNvPr id="44" name="Text Box 91">
                <a:extLst>
                  <a:ext uri="{FF2B5EF4-FFF2-40B4-BE49-F238E27FC236}">
                    <a16:creationId xmlns:a16="http://schemas.microsoft.com/office/drawing/2014/main" id="{D6213517-D376-3CEF-E9E1-9525865882CB}"/>
                  </a:ext>
                </a:extLst>
              </p:cNvPr>
              <p:cNvSpPr txBox="1">
                <a:spLocks noChangeArrowheads="1"/>
              </p:cNvSpPr>
              <p:nvPr/>
            </p:nvSpPr>
            <p:spPr bwMode="auto">
              <a:xfrm>
                <a:off x="2604548" y="2041823"/>
                <a:ext cx="1313259" cy="253916"/>
              </a:xfrm>
              <a:prstGeom prst="rect">
                <a:avLst/>
              </a:prstGeom>
              <a:solidFill>
                <a:srgbClr val="5FA6B5"/>
              </a:solidFill>
              <a:ln>
                <a:noFill/>
              </a:ln>
            </p:spPr>
            <p:txBody>
              <a:bodyPr>
                <a:spAutoFit/>
              </a:bodyPr>
              <a:lstStyle>
                <a:lvl1pPr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2573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2573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2573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$10,000</a:t>
                </a:r>
              </a:p>
            </p:txBody>
          </p:sp>
          <p:sp>
            <p:nvSpPr>
              <p:cNvPr id="45" name="Text Box 91">
                <a:extLst>
                  <a:ext uri="{FF2B5EF4-FFF2-40B4-BE49-F238E27FC236}">
                    <a16:creationId xmlns:a16="http://schemas.microsoft.com/office/drawing/2014/main" id="{8A8B5A7C-4DEC-9C46-1960-0893C6FB8619}"/>
                  </a:ext>
                </a:extLst>
              </p:cNvPr>
              <p:cNvSpPr txBox="1">
                <a:spLocks noChangeArrowheads="1"/>
              </p:cNvSpPr>
              <p:nvPr/>
            </p:nvSpPr>
            <p:spPr bwMode="auto">
              <a:xfrm>
                <a:off x="3923760" y="2041823"/>
                <a:ext cx="1401366" cy="253916"/>
              </a:xfrm>
              <a:prstGeom prst="rect">
                <a:avLst/>
              </a:prstGeom>
              <a:solidFill>
                <a:srgbClr val="9AC0A4"/>
              </a:solidFill>
              <a:ln>
                <a:noFill/>
              </a:ln>
            </p:spPr>
            <p:txBody>
              <a:bodyPr>
                <a:spAutoFit/>
              </a:bodyPr>
              <a:lstStyle>
                <a:lvl1pPr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4859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4859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ct val="50000"/>
                  </a:spcBef>
                  <a:spcAft>
                    <a:spcPts val="0"/>
                  </a:spcAft>
                  <a:buClrTx/>
                  <a:buSzTx/>
                  <a:buFontTx/>
                  <a:buNone/>
                  <a:tabLst>
                    <a:tab pos="1485900" algn="r"/>
                    <a:tab pos="2460625" algn="r"/>
                    <a:tab pos="43434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$10,000</a:t>
                </a:r>
              </a:p>
            </p:txBody>
          </p:sp>
        </p:grpSp>
        <p:grpSp>
          <p:nvGrpSpPr>
            <p:cNvPr id="14" name="Group 13">
              <a:extLst>
                <a:ext uri="{FF2B5EF4-FFF2-40B4-BE49-F238E27FC236}">
                  <a16:creationId xmlns:a16="http://schemas.microsoft.com/office/drawing/2014/main" id="{B414A28A-4648-AC49-28ED-26B50A321AE0}"/>
                </a:ext>
              </a:extLst>
            </p:cNvPr>
            <p:cNvGrpSpPr/>
            <p:nvPr/>
          </p:nvGrpSpPr>
          <p:grpSpPr>
            <a:xfrm>
              <a:off x="2196271" y="1764632"/>
              <a:ext cx="4657552" cy="2658592"/>
              <a:chOff x="672344" y="1764632"/>
              <a:chExt cx="4657552" cy="2658592"/>
            </a:xfrm>
          </p:grpSpPr>
          <p:sp>
            <p:nvSpPr>
              <p:cNvPr id="55" name="Rectangle 126">
                <a:extLst>
                  <a:ext uri="{FF2B5EF4-FFF2-40B4-BE49-F238E27FC236}">
                    <a16:creationId xmlns:a16="http://schemas.microsoft.com/office/drawing/2014/main" id="{C3CC8575-A396-D773-438D-657D70352F2E}"/>
                  </a:ext>
                </a:extLst>
              </p:cNvPr>
              <p:cNvSpPr>
                <a:spLocks noChangeArrowheads="1"/>
              </p:cNvSpPr>
              <p:nvPr/>
            </p:nvSpPr>
            <p:spPr bwMode="auto">
              <a:xfrm>
                <a:off x="767421" y="1773039"/>
                <a:ext cx="4562475" cy="261862"/>
              </a:xfrm>
              <a:prstGeom prst="rect">
                <a:avLst/>
              </a:prstGeom>
              <a:solidFill>
                <a:srgbClr val="34526F"/>
              </a:solidFill>
              <a:ln w="9525">
                <a:noFill/>
                <a:miter lim="800000"/>
                <a:headEnd/>
                <a:tailEnd/>
              </a:ln>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Helvetica"/>
                  <a:ea typeface="Arial Unicode MS" pitchFamily="34" charset="-128"/>
                  <a:cs typeface="Helvetica"/>
                </a:endParaRPr>
              </a:p>
            </p:txBody>
          </p:sp>
          <p:sp>
            <p:nvSpPr>
              <p:cNvPr id="46" name="Text Box 95">
                <a:extLst>
                  <a:ext uri="{FF2B5EF4-FFF2-40B4-BE49-F238E27FC236}">
                    <a16:creationId xmlns:a16="http://schemas.microsoft.com/office/drawing/2014/main" id="{0044D63A-499B-336E-8B8E-444822DE24D3}"/>
                  </a:ext>
                </a:extLst>
              </p:cNvPr>
              <p:cNvSpPr txBox="1">
                <a:spLocks noChangeArrowheads="1"/>
              </p:cNvSpPr>
              <p:nvPr/>
            </p:nvSpPr>
            <p:spPr bwMode="auto">
              <a:xfrm>
                <a:off x="672344" y="2056110"/>
                <a:ext cx="69514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573088" algn="r"/>
                    <a:tab pos="2290763" algn="r"/>
                    <a:tab pos="4229100" algn="r"/>
                    <a:tab pos="59436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ct val="45000"/>
                  </a:spcAft>
                  <a:buClrTx/>
                  <a:buSzTx/>
                  <a:buFontTx/>
                  <a:buNone/>
                  <a:tabLst>
                    <a:tab pos="573088" algn="r"/>
                    <a:tab pos="2290763" algn="r"/>
                    <a:tab pos="4229100" algn="r"/>
                    <a:tab pos="5943600" algn="r"/>
                    <a:tab pos="6400800" algn="r"/>
                  </a:tabLst>
                  <a:defRPr/>
                </a:pPr>
                <a:r>
                  <a:rPr kumimoji="0" lang="en-US" altLang="en-US" sz="1600" b="1" i="0" u="none" strike="noStrike" kern="1200" cap="none" spc="0" normalizeH="0" baseline="0" noProof="0">
                    <a:ln>
                      <a:noFill/>
                    </a:ln>
                    <a:solidFill>
                      <a:prstClr val="black"/>
                    </a:solidFill>
                    <a:effectLst/>
                    <a:highlight>
                      <a:srgbClr val="00FF00"/>
                    </a:highlight>
                    <a:uLnTx/>
                    <a:uFillTx/>
                    <a:latin typeface="Helvetica"/>
                    <a:ea typeface="Arial Unicode MS" pitchFamily="34" charset="-128"/>
                    <a:cs typeface="Helvetica"/>
                  </a:rPr>
                  <a:t>19 - 0</a:t>
                </a:r>
              </a:p>
            </p:txBody>
          </p:sp>
          <p:sp>
            <p:nvSpPr>
              <p:cNvPr id="53" name="Line 128">
                <a:extLst>
                  <a:ext uri="{FF2B5EF4-FFF2-40B4-BE49-F238E27FC236}">
                    <a16:creationId xmlns:a16="http://schemas.microsoft.com/office/drawing/2014/main" id="{9E0CDFCD-D0F0-E0A4-A6F7-19E6C1027754}"/>
                  </a:ext>
                </a:extLst>
              </p:cNvPr>
              <p:cNvSpPr>
                <a:spLocks noChangeShapeType="1"/>
              </p:cNvSpPr>
              <p:nvPr/>
            </p:nvSpPr>
            <p:spPr bwMode="auto">
              <a:xfrm>
                <a:off x="2602159" y="2041785"/>
                <a:ext cx="0" cy="2381439"/>
              </a:xfrm>
              <a:prstGeom prst="line">
                <a:avLst/>
              </a:prstGeom>
              <a:noFill/>
              <a:ln w="952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Helvetica"/>
                  <a:ea typeface="+mn-ea"/>
                  <a:cs typeface="Helvetica"/>
                </a:endParaRPr>
              </a:p>
            </p:txBody>
          </p:sp>
          <p:sp>
            <p:nvSpPr>
              <p:cNvPr id="54" name="Line 127">
                <a:extLst>
                  <a:ext uri="{FF2B5EF4-FFF2-40B4-BE49-F238E27FC236}">
                    <a16:creationId xmlns:a16="http://schemas.microsoft.com/office/drawing/2014/main" id="{19B6EE21-74AE-08EB-091D-10A1EA354AEE}"/>
                  </a:ext>
                </a:extLst>
              </p:cNvPr>
              <p:cNvSpPr>
                <a:spLocks noChangeShapeType="1"/>
              </p:cNvSpPr>
              <p:nvPr/>
            </p:nvSpPr>
            <p:spPr bwMode="auto">
              <a:xfrm>
                <a:off x="1363909" y="1769914"/>
                <a:ext cx="0" cy="2652239"/>
              </a:xfrm>
              <a:prstGeom prst="line">
                <a:avLst/>
              </a:prstGeom>
              <a:noFill/>
              <a:ln w="952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Helvetica"/>
                  <a:ea typeface="+mn-ea"/>
                  <a:cs typeface="Helvetica"/>
                </a:endParaRPr>
              </a:p>
            </p:txBody>
          </p:sp>
          <p:sp>
            <p:nvSpPr>
              <p:cNvPr id="52" name="Rectangle 126">
                <a:extLst>
                  <a:ext uri="{FF2B5EF4-FFF2-40B4-BE49-F238E27FC236}">
                    <a16:creationId xmlns:a16="http://schemas.microsoft.com/office/drawing/2014/main" id="{06A18C62-9AEC-B081-5409-B460A3D31BA4}"/>
                  </a:ext>
                </a:extLst>
              </p:cNvPr>
              <p:cNvSpPr>
                <a:spLocks noChangeArrowheads="1"/>
              </p:cNvSpPr>
              <p:nvPr/>
            </p:nvSpPr>
            <p:spPr bwMode="auto">
              <a:xfrm>
                <a:off x="765025" y="1770631"/>
                <a:ext cx="4562475" cy="265152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rebuchet MS" pitchFamily="34" charset="0"/>
                    <a:ea typeface="MS PGothic" pitchFamily="34" charset="-128"/>
                  </a:defRPr>
                </a:lvl1pPr>
                <a:lvl2pPr marL="742950" indent="-285750" eaLnBrk="0" hangingPunct="0">
                  <a:defRPr sz="2400">
                    <a:solidFill>
                      <a:schemeClr val="tx1"/>
                    </a:solidFill>
                    <a:latin typeface="Trebuchet MS" pitchFamily="34" charset="0"/>
                    <a:ea typeface="MS PGothic" pitchFamily="34" charset="-128"/>
                  </a:defRPr>
                </a:lvl2pPr>
                <a:lvl3pPr marL="1143000" indent="-228600" eaLnBrk="0" hangingPunct="0">
                  <a:defRPr sz="2400">
                    <a:solidFill>
                      <a:schemeClr val="tx1"/>
                    </a:solidFill>
                    <a:latin typeface="Trebuchet MS" pitchFamily="34" charset="0"/>
                    <a:ea typeface="MS PGothic" pitchFamily="34" charset="-128"/>
                  </a:defRPr>
                </a:lvl3pPr>
                <a:lvl4pPr marL="1600200" indent="-228600" eaLnBrk="0" hangingPunct="0">
                  <a:defRPr sz="2400">
                    <a:solidFill>
                      <a:schemeClr val="tx1"/>
                    </a:solidFill>
                    <a:latin typeface="Trebuchet MS" pitchFamily="34" charset="0"/>
                    <a:ea typeface="MS PGothic" pitchFamily="34" charset="-128"/>
                  </a:defRPr>
                </a:lvl4pPr>
                <a:lvl5pPr marL="2057400" indent="-228600" eaLnBrk="0" hangingPunct="0">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solidFill>
                  <a:effectLst/>
                  <a:uLnTx/>
                  <a:uFillTx/>
                  <a:latin typeface="Helvetica"/>
                  <a:ea typeface="Arial Unicode MS" pitchFamily="34" charset="-128"/>
                  <a:cs typeface="Helvetica"/>
                </a:endParaRPr>
              </a:p>
            </p:txBody>
          </p:sp>
          <p:sp>
            <p:nvSpPr>
              <p:cNvPr id="61" name="Text Box 91">
                <a:extLst>
                  <a:ext uri="{FF2B5EF4-FFF2-40B4-BE49-F238E27FC236}">
                    <a16:creationId xmlns:a16="http://schemas.microsoft.com/office/drawing/2014/main" id="{996769E5-047C-9BA4-4A5D-D80E9D37033C}"/>
                  </a:ext>
                </a:extLst>
              </p:cNvPr>
              <p:cNvSpPr txBox="1">
                <a:spLocks noChangeArrowheads="1"/>
              </p:cNvSpPr>
              <p:nvPr/>
            </p:nvSpPr>
            <p:spPr bwMode="auto">
              <a:xfrm>
                <a:off x="1363912" y="1764633"/>
                <a:ext cx="1237654" cy="272132"/>
              </a:xfrm>
              <a:prstGeom prst="rect">
                <a:avLst/>
              </a:prstGeom>
              <a:noFill/>
              <a:ln>
                <a:noFill/>
              </a:ln>
            </p:spPr>
            <p:txBody>
              <a:bodyPr>
                <a:no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tab pos="1143000" algn="r"/>
                    <a:tab pos="2460625" algn="r"/>
                    <a:tab pos="4343400" algn="r"/>
                    <a:tab pos="6400800" algn="r"/>
                  </a:tabLst>
                  <a:defRPr/>
                </a:pPr>
                <a:r>
                  <a:rPr kumimoji="0" lang="en-US" altLang="en-US" sz="1600" b="1" i="0" u="none" strike="noStrike" kern="1200" cap="none" spc="0" normalizeH="0" baseline="0" noProof="0">
                    <a:ln>
                      <a:noFill/>
                    </a:ln>
                    <a:solidFill>
                      <a:prstClr val="white"/>
                    </a:solidFill>
                    <a:effectLst/>
                    <a:uLnTx/>
                    <a:uFillTx/>
                    <a:latin typeface="Helvetica"/>
                    <a:ea typeface="Arial Unicode MS" pitchFamily="34" charset="-128"/>
                    <a:cs typeface="Helvetica"/>
                  </a:rPr>
                  <a:t>3%</a:t>
                </a:r>
              </a:p>
            </p:txBody>
          </p:sp>
          <p:sp>
            <p:nvSpPr>
              <p:cNvPr id="62" name="Text Box 91">
                <a:extLst>
                  <a:ext uri="{FF2B5EF4-FFF2-40B4-BE49-F238E27FC236}">
                    <a16:creationId xmlns:a16="http://schemas.microsoft.com/office/drawing/2014/main" id="{ACB55451-EBD8-4BB4-2E77-E23C0408FD0B}"/>
                  </a:ext>
                </a:extLst>
              </p:cNvPr>
              <p:cNvSpPr txBox="1">
                <a:spLocks noChangeArrowheads="1"/>
              </p:cNvSpPr>
              <p:nvPr/>
            </p:nvSpPr>
            <p:spPr bwMode="auto">
              <a:xfrm>
                <a:off x="2601565" y="1764634"/>
                <a:ext cx="1319808" cy="272132"/>
              </a:xfrm>
              <a:prstGeom prst="rect">
                <a:avLst/>
              </a:prstGeom>
              <a:noFill/>
              <a:ln>
                <a:noFill/>
              </a:ln>
            </p:spPr>
            <p:txBody>
              <a:bodyPr>
                <a:no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tab pos="1143000" algn="r"/>
                    <a:tab pos="2460625" algn="r"/>
                    <a:tab pos="4343400" algn="r"/>
                    <a:tab pos="6400800" algn="r"/>
                  </a:tabLst>
                  <a:defRPr/>
                </a:pPr>
                <a:r>
                  <a:rPr kumimoji="0" lang="en-US" altLang="en-US" sz="1600" b="1" i="0" u="none" strike="noStrike" kern="1200" cap="none" spc="0" normalizeH="0" baseline="0" noProof="0">
                    <a:ln>
                      <a:noFill/>
                    </a:ln>
                    <a:solidFill>
                      <a:prstClr val="white"/>
                    </a:solidFill>
                    <a:effectLst/>
                    <a:uLnTx/>
                    <a:uFillTx/>
                    <a:latin typeface="Helvetica"/>
                    <a:ea typeface="Arial Unicode MS" pitchFamily="34" charset="-128"/>
                    <a:cs typeface="Helvetica"/>
                  </a:rPr>
                  <a:t>6%</a:t>
                </a:r>
              </a:p>
            </p:txBody>
          </p:sp>
          <p:sp>
            <p:nvSpPr>
              <p:cNvPr id="63" name="Text Box 91">
                <a:extLst>
                  <a:ext uri="{FF2B5EF4-FFF2-40B4-BE49-F238E27FC236}">
                    <a16:creationId xmlns:a16="http://schemas.microsoft.com/office/drawing/2014/main" id="{286B9C9F-474F-FBEE-FBAB-7E643E28DF31}"/>
                  </a:ext>
                </a:extLst>
              </p:cNvPr>
              <p:cNvSpPr txBox="1">
                <a:spLocks noChangeArrowheads="1"/>
              </p:cNvSpPr>
              <p:nvPr/>
            </p:nvSpPr>
            <p:spPr bwMode="auto">
              <a:xfrm>
                <a:off x="4201284" y="1764635"/>
                <a:ext cx="843922" cy="272132"/>
              </a:xfrm>
              <a:prstGeom prst="rect">
                <a:avLst/>
              </a:prstGeom>
              <a:noFill/>
              <a:ln>
                <a:noFill/>
              </a:ln>
            </p:spPr>
            <p:txBody>
              <a:bodyPr>
                <a:no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tab pos="1143000" algn="r"/>
                    <a:tab pos="2460625" algn="r"/>
                    <a:tab pos="4343400" algn="r"/>
                    <a:tab pos="6400800" algn="r"/>
                  </a:tabLst>
                  <a:defRPr/>
                </a:pPr>
                <a:r>
                  <a:rPr kumimoji="0" lang="en-US" altLang="en-US" sz="1600" b="1" i="0" u="none" strike="noStrike" kern="1200" cap="none" spc="0" normalizeH="0" baseline="0" noProof="0">
                    <a:ln>
                      <a:noFill/>
                    </a:ln>
                    <a:solidFill>
                      <a:prstClr val="white"/>
                    </a:solidFill>
                    <a:effectLst/>
                    <a:uLnTx/>
                    <a:uFillTx/>
                    <a:latin typeface="Helvetica"/>
                    <a:ea typeface="Arial Unicode MS" pitchFamily="34" charset="-128"/>
                    <a:cs typeface="Helvetica"/>
                  </a:rPr>
                  <a:t>12%</a:t>
                </a:r>
              </a:p>
            </p:txBody>
          </p:sp>
          <p:sp>
            <p:nvSpPr>
              <p:cNvPr id="64" name="Text Box 91">
                <a:extLst>
                  <a:ext uri="{FF2B5EF4-FFF2-40B4-BE49-F238E27FC236}">
                    <a16:creationId xmlns:a16="http://schemas.microsoft.com/office/drawing/2014/main" id="{B42F13CC-6B12-6A1A-6694-492B3E6EB532}"/>
                  </a:ext>
                </a:extLst>
              </p:cNvPr>
              <p:cNvSpPr txBox="1">
                <a:spLocks noChangeArrowheads="1"/>
              </p:cNvSpPr>
              <p:nvPr/>
            </p:nvSpPr>
            <p:spPr bwMode="auto">
              <a:xfrm>
                <a:off x="765024" y="1764632"/>
                <a:ext cx="598887" cy="272132"/>
              </a:xfrm>
              <a:prstGeom prst="rect">
                <a:avLst/>
              </a:prstGeom>
              <a:noFill/>
              <a:ln>
                <a:noFill/>
              </a:ln>
            </p:spPr>
            <p:txBody>
              <a:bodyPr>
                <a:noAutofit/>
              </a:bodyPr>
              <a:lstStyle>
                <a:lvl1pPr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1143000" algn="r"/>
                    <a:tab pos="2460625" algn="r"/>
                    <a:tab pos="43434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1143000" algn="r"/>
                    <a:tab pos="2460625" algn="r"/>
                    <a:tab pos="4343400" algn="r"/>
                    <a:tab pos="6400800" algn="r"/>
                  </a:tabLst>
                  <a:defRPr sz="2400">
                    <a:solidFill>
                      <a:schemeClr val="tx1"/>
                    </a:solidFill>
                    <a:latin typeface="Trebuchet MS" pitchFamily="34" charset="0"/>
                    <a:ea typeface="MS PGothic" pitchFamily="34"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tab pos="1143000" algn="r"/>
                    <a:tab pos="2460625" algn="r"/>
                    <a:tab pos="4343400" algn="r"/>
                    <a:tab pos="6400800" algn="r"/>
                  </a:tabLst>
                  <a:defRPr/>
                </a:pPr>
                <a:r>
                  <a:rPr kumimoji="0" lang="en-US" altLang="en-US" sz="1600" b="1" i="0" u="none" strike="noStrike" kern="1200" cap="none" spc="0" normalizeH="0" baseline="0" noProof="0">
                    <a:ln>
                      <a:noFill/>
                    </a:ln>
                    <a:solidFill>
                      <a:prstClr val="white"/>
                    </a:solidFill>
                    <a:effectLst/>
                    <a:uLnTx/>
                    <a:uFillTx/>
                    <a:latin typeface="Helvetica"/>
                    <a:ea typeface="Arial Unicode MS" pitchFamily="34" charset="-128"/>
                    <a:cs typeface="Helvetica"/>
                  </a:rPr>
                  <a:t>Years</a:t>
                </a:r>
              </a:p>
            </p:txBody>
          </p:sp>
          <p:cxnSp>
            <p:nvCxnSpPr>
              <p:cNvPr id="12" name="Straight Connector 11">
                <a:extLst>
                  <a:ext uri="{FF2B5EF4-FFF2-40B4-BE49-F238E27FC236}">
                    <a16:creationId xmlns:a16="http://schemas.microsoft.com/office/drawing/2014/main" id="{2422AB27-B7B0-3110-D2C4-E0964B8236EC}"/>
                  </a:ext>
                </a:extLst>
              </p:cNvPr>
              <p:cNvCxnSpPr/>
              <p:nvPr/>
            </p:nvCxnSpPr>
            <p:spPr bwMode="auto">
              <a:xfrm flipH="1">
                <a:off x="767407" y="2039942"/>
                <a:ext cx="4560544" cy="0"/>
              </a:xfrm>
              <a:prstGeom prst="line">
                <a:avLst/>
              </a:prstGeom>
              <a:noFill/>
              <a:ln w="9525" cap="flat" cmpd="sng" algn="ctr">
                <a:solidFill>
                  <a:schemeClr val="bg1">
                    <a:lumMod val="50000"/>
                  </a:schemeClr>
                </a:solidFill>
                <a:prstDash val="solid"/>
                <a:round/>
                <a:headEnd type="none" w="med" len="med"/>
                <a:tailEnd type="none" w="med" len="med"/>
              </a:ln>
              <a:effectLst/>
            </p:spPr>
          </p:cxnSp>
          <p:sp>
            <p:nvSpPr>
              <p:cNvPr id="47" name="Text Box 95">
                <a:extLst>
                  <a:ext uri="{FF2B5EF4-FFF2-40B4-BE49-F238E27FC236}">
                    <a16:creationId xmlns:a16="http://schemas.microsoft.com/office/drawing/2014/main" id="{58968807-4807-4958-87F1-3A0D2B760390}"/>
                  </a:ext>
                </a:extLst>
              </p:cNvPr>
              <p:cNvSpPr txBox="1">
                <a:spLocks noChangeArrowheads="1"/>
              </p:cNvSpPr>
              <p:nvPr/>
            </p:nvSpPr>
            <p:spPr bwMode="auto">
              <a:xfrm>
                <a:off x="680126" y="2293958"/>
                <a:ext cx="676343" cy="212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1pPr>
                <a:lvl2pPr marL="742950" indent="-285750"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2pPr>
                <a:lvl3pPr marL="1143000" indent="-228600"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3pPr>
                <a:lvl4pPr marL="1600200" indent="-228600"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4pPr>
                <a:lvl5pPr marL="2057400" indent="-228600" eaLnBrk="0" hangingPunct="0">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tabLst>
                    <a:tab pos="457200" algn="l"/>
                    <a:tab pos="2290763" algn="r"/>
                    <a:tab pos="4229100" algn="r"/>
                    <a:tab pos="5943600" algn="r"/>
                    <a:tab pos="6400800" algn="r"/>
                  </a:tabLst>
                  <a:defRPr sz="2400">
                    <a:solidFill>
                      <a:schemeClr val="tx1"/>
                    </a:solidFill>
                    <a:latin typeface="Trebuchet MS"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ct val="45000"/>
                  </a:spcAft>
                  <a:buClrTx/>
                  <a:buSzTx/>
                  <a:buFontTx/>
                  <a:buNone/>
                  <a:tabLst>
                    <a:tab pos="457200" algn="l"/>
                    <a:tab pos="2290763" algn="r"/>
                    <a:tab pos="4229100" algn="r"/>
                    <a:tab pos="59436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6</a:t>
                </a:r>
              </a:p>
              <a:p>
                <a:pPr marL="0" marR="0" lvl="0" indent="0" algn="r" defTabSz="914400" rtl="0" eaLnBrk="1" fontAlgn="auto" latinLnBrk="0" hangingPunct="1">
                  <a:lnSpc>
                    <a:spcPct val="100000"/>
                  </a:lnSpc>
                  <a:spcBef>
                    <a:spcPts val="0"/>
                  </a:spcBef>
                  <a:spcAft>
                    <a:spcPct val="45000"/>
                  </a:spcAft>
                  <a:buClrTx/>
                  <a:buSzTx/>
                  <a:buFontTx/>
                  <a:buNone/>
                  <a:tabLst>
                    <a:tab pos="457200" algn="l"/>
                    <a:tab pos="2290763" algn="r"/>
                    <a:tab pos="4229100" algn="r"/>
                    <a:tab pos="59436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12</a:t>
                </a:r>
              </a:p>
              <a:p>
                <a:pPr marL="0" marR="0" lvl="0" indent="0" algn="r" defTabSz="914400" rtl="0" eaLnBrk="1" fontAlgn="auto" latinLnBrk="0" hangingPunct="1">
                  <a:lnSpc>
                    <a:spcPct val="100000"/>
                  </a:lnSpc>
                  <a:spcBef>
                    <a:spcPts val="0"/>
                  </a:spcBef>
                  <a:spcAft>
                    <a:spcPct val="45000"/>
                  </a:spcAft>
                  <a:buClrTx/>
                  <a:buSzTx/>
                  <a:buFontTx/>
                  <a:buNone/>
                  <a:tabLst>
                    <a:tab pos="457200" algn="l"/>
                    <a:tab pos="2290763" algn="r"/>
                    <a:tab pos="4229100" algn="r"/>
                    <a:tab pos="59436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18</a:t>
                </a:r>
              </a:p>
              <a:p>
                <a:pPr marL="0" marR="0" lvl="0" indent="0" algn="r" defTabSz="914400" rtl="0" eaLnBrk="1" fontAlgn="auto" latinLnBrk="0" hangingPunct="1">
                  <a:lnSpc>
                    <a:spcPct val="100000"/>
                  </a:lnSpc>
                  <a:spcBef>
                    <a:spcPts val="0"/>
                  </a:spcBef>
                  <a:spcAft>
                    <a:spcPct val="45000"/>
                  </a:spcAft>
                  <a:buClrTx/>
                  <a:buSzTx/>
                  <a:buFontTx/>
                  <a:buNone/>
                  <a:tabLst>
                    <a:tab pos="457200" algn="l"/>
                    <a:tab pos="2290763" algn="r"/>
                    <a:tab pos="4229100" algn="r"/>
                    <a:tab pos="59436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24</a:t>
                </a:r>
              </a:p>
              <a:p>
                <a:pPr marL="0" marR="0" lvl="0" indent="0" algn="r" defTabSz="914400" rtl="0" eaLnBrk="1" fontAlgn="auto" latinLnBrk="0" hangingPunct="1">
                  <a:lnSpc>
                    <a:spcPct val="100000"/>
                  </a:lnSpc>
                  <a:spcBef>
                    <a:spcPts val="0"/>
                  </a:spcBef>
                  <a:spcAft>
                    <a:spcPct val="45000"/>
                  </a:spcAft>
                  <a:buClrTx/>
                  <a:buSzTx/>
                  <a:buFontTx/>
                  <a:buNone/>
                  <a:tabLst>
                    <a:tab pos="457200" algn="l"/>
                    <a:tab pos="2290763" algn="r"/>
                    <a:tab pos="4229100" algn="r"/>
                    <a:tab pos="59436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30</a:t>
                </a:r>
              </a:p>
              <a:p>
                <a:pPr marL="0" marR="0" lvl="0" indent="0" algn="r" defTabSz="914400" rtl="0" eaLnBrk="1" fontAlgn="auto" latinLnBrk="0" hangingPunct="1">
                  <a:lnSpc>
                    <a:spcPct val="100000"/>
                  </a:lnSpc>
                  <a:spcBef>
                    <a:spcPts val="0"/>
                  </a:spcBef>
                  <a:spcAft>
                    <a:spcPct val="45000"/>
                  </a:spcAft>
                  <a:buClrTx/>
                  <a:buSzTx/>
                  <a:buFontTx/>
                  <a:buNone/>
                  <a:tabLst>
                    <a:tab pos="457200" algn="l"/>
                    <a:tab pos="2290763" algn="r"/>
                    <a:tab pos="4229100" algn="r"/>
                    <a:tab pos="59436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36</a:t>
                </a:r>
              </a:p>
              <a:p>
                <a:pPr marL="0" marR="0" lvl="0" indent="0" algn="r" defTabSz="914400" rtl="0" eaLnBrk="1" fontAlgn="auto" latinLnBrk="0" hangingPunct="1">
                  <a:lnSpc>
                    <a:spcPct val="100000"/>
                  </a:lnSpc>
                  <a:spcBef>
                    <a:spcPts val="0"/>
                  </a:spcBef>
                  <a:spcAft>
                    <a:spcPct val="45000"/>
                  </a:spcAft>
                  <a:buClrTx/>
                  <a:buSzTx/>
                  <a:buFontTx/>
                  <a:buNone/>
                  <a:tabLst>
                    <a:tab pos="457200" algn="l"/>
                    <a:tab pos="2290763" algn="r"/>
                    <a:tab pos="4229100" algn="r"/>
                    <a:tab pos="5943600" algn="r"/>
                    <a:tab pos="6400800" algn="r"/>
                  </a:tabLst>
                  <a:defRPr/>
                </a:pPr>
                <a:r>
                  <a:rPr kumimoji="0" lang="en-US" altLang="en-US" sz="1600" b="1" i="0" u="none" strike="noStrike" kern="1200" cap="none" spc="0" normalizeH="0" baseline="0" noProof="0">
                    <a:ln>
                      <a:noFill/>
                    </a:ln>
                    <a:solidFill>
                      <a:prstClr val="black"/>
                    </a:solidFill>
                    <a:effectLst/>
                    <a:uLnTx/>
                    <a:uFillTx/>
                    <a:latin typeface="Helvetica"/>
                    <a:ea typeface="Arial Unicode MS" pitchFamily="34" charset="-128"/>
                    <a:cs typeface="Helvetica"/>
                  </a:rPr>
                  <a:t>42</a:t>
                </a:r>
              </a:p>
              <a:p>
                <a:pPr marL="0" marR="0" lvl="0" indent="0" algn="r" defTabSz="914400" rtl="0" eaLnBrk="1" fontAlgn="auto" latinLnBrk="0" hangingPunct="1">
                  <a:lnSpc>
                    <a:spcPct val="100000"/>
                  </a:lnSpc>
                  <a:spcBef>
                    <a:spcPts val="0"/>
                  </a:spcBef>
                  <a:spcAft>
                    <a:spcPct val="45000"/>
                  </a:spcAft>
                  <a:buClrTx/>
                  <a:buSzTx/>
                  <a:buFontTx/>
                  <a:buNone/>
                  <a:tabLst>
                    <a:tab pos="457200" algn="l"/>
                    <a:tab pos="2290763" algn="r"/>
                    <a:tab pos="4229100" algn="r"/>
                    <a:tab pos="5943600" algn="r"/>
                    <a:tab pos="6400800" algn="r"/>
                  </a:tabLst>
                  <a:defRPr/>
                </a:pPr>
                <a:r>
                  <a:rPr kumimoji="0" lang="en-US" altLang="en-US" sz="1600" b="1" i="0" u="none" strike="noStrike" kern="1200" cap="none" spc="0" normalizeH="0" baseline="0" noProof="0">
                    <a:ln>
                      <a:noFill/>
                    </a:ln>
                    <a:solidFill>
                      <a:prstClr val="black"/>
                    </a:solidFill>
                    <a:effectLst/>
                    <a:highlight>
                      <a:srgbClr val="00FF00"/>
                    </a:highlight>
                    <a:uLnTx/>
                    <a:uFillTx/>
                    <a:latin typeface="Helvetica"/>
                    <a:ea typeface="Arial Unicode MS" pitchFamily="34" charset="-128"/>
                    <a:cs typeface="Helvetica"/>
                  </a:rPr>
                  <a:t>67 - 48</a:t>
                </a:r>
              </a:p>
            </p:txBody>
          </p:sp>
          <p:sp>
            <p:nvSpPr>
              <p:cNvPr id="56" name="Line 128">
                <a:extLst>
                  <a:ext uri="{FF2B5EF4-FFF2-40B4-BE49-F238E27FC236}">
                    <a16:creationId xmlns:a16="http://schemas.microsoft.com/office/drawing/2014/main" id="{5DB4A257-C857-DE2C-C063-81F4FDEFDC28}"/>
                  </a:ext>
                </a:extLst>
              </p:cNvPr>
              <p:cNvSpPr>
                <a:spLocks noChangeShapeType="1"/>
              </p:cNvSpPr>
              <p:nvPr/>
            </p:nvSpPr>
            <p:spPr bwMode="auto">
              <a:xfrm>
                <a:off x="3919784" y="2041785"/>
                <a:ext cx="0" cy="2381439"/>
              </a:xfrm>
              <a:prstGeom prst="line">
                <a:avLst/>
              </a:prstGeom>
              <a:noFill/>
              <a:ln w="952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Helvetica"/>
                  <a:ea typeface="+mn-ea"/>
                  <a:cs typeface="Helvetica"/>
                </a:endParaRPr>
              </a:p>
            </p:txBody>
          </p:sp>
        </p:grpSp>
      </p:grpSp>
      <p:sp>
        <p:nvSpPr>
          <p:cNvPr id="6" name="Slide Number Placeholder 5">
            <a:extLst>
              <a:ext uri="{FF2B5EF4-FFF2-40B4-BE49-F238E27FC236}">
                <a16:creationId xmlns:a16="http://schemas.microsoft.com/office/drawing/2014/main" id="{8EA6F16D-7FCE-19AE-5C5B-0E8832FF8BC7}"/>
              </a:ext>
            </a:extLst>
          </p:cNvPr>
          <p:cNvSpPr>
            <a:spLocks noGrp="1"/>
          </p:cNvSpPr>
          <p:nvPr>
            <p:ph type="sldNum" sz="quarter" idx="12"/>
          </p:nvPr>
        </p:nvSpPr>
        <p:spPr>
          <a:xfrm>
            <a:off x="0" y="4865795"/>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lumMod val="65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000" b="0" i="0" u="none" strike="noStrike" kern="1200" cap="none" spc="0" normalizeH="0" baseline="0" noProof="0" smtClean="0">
                <a:ln>
                  <a:noFill/>
                </a:ln>
                <a:solidFill>
                  <a:prstClr val="white">
                    <a:lumMod val="65000"/>
                  </a:prstClr>
                </a:solidFill>
                <a:effectLst/>
                <a:uLnTx/>
                <a:uFillTx/>
                <a:latin typeface="Arial Narrow"/>
                <a:ea typeface="+mn-e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white">
                  <a:lumMod val="65000"/>
                </a:prstClr>
              </a:solidFill>
              <a:effectLst/>
              <a:uLnTx/>
              <a:uFillTx/>
              <a:latin typeface="Arial Narrow"/>
              <a:ea typeface="+mn-ea"/>
            </a:endParaRPr>
          </a:p>
        </p:txBody>
      </p:sp>
      <p:sp>
        <p:nvSpPr>
          <p:cNvPr id="8" name="TextBox 7">
            <a:extLst>
              <a:ext uri="{FF2B5EF4-FFF2-40B4-BE49-F238E27FC236}">
                <a16:creationId xmlns:a16="http://schemas.microsoft.com/office/drawing/2014/main" id="{B2510AC2-5598-19DC-C402-6CC138805969}"/>
              </a:ext>
            </a:extLst>
          </p:cNvPr>
          <p:cNvSpPr txBox="1"/>
          <p:nvPr/>
        </p:nvSpPr>
        <p:spPr>
          <a:xfrm>
            <a:off x="9258813" y="2269237"/>
            <a:ext cx="2933187" cy="3036729"/>
          </a:xfrm>
          <a:prstGeom prst="rect">
            <a:avLst/>
          </a:prstGeom>
          <a:noFill/>
        </p:spPr>
        <p:txBody>
          <a:bodyPr wrap="square">
            <a:spAutoFit/>
          </a:bodyPr>
          <a:lstStyle>
            <a:lvl1pPr marL="171450" indent="-171450"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171450" marR="0" lvl="0" indent="-171450" algn="l" defTabSz="914400" rtl="0" eaLnBrk="1" fontAlgn="auto" latinLnBrk="0" hangingPunct="1">
              <a:lnSpc>
                <a:spcPct val="85000"/>
              </a:lnSpc>
              <a:spcBef>
                <a:spcPts val="0"/>
              </a:spcBef>
              <a:spcAft>
                <a:spcPts val="2267"/>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Helvetica"/>
                <a:ea typeface="Calibri" charset="0"/>
                <a:cs typeface="Helvetica"/>
              </a:rPr>
              <a:t>How do you win a game if you don’t know the rules?</a:t>
            </a:r>
          </a:p>
          <a:p>
            <a:pPr marL="171450" marR="0" lvl="0" indent="-171450" algn="l" defTabSz="914400" rtl="0" eaLnBrk="1" fontAlgn="auto" latinLnBrk="0" hangingPunct="1">
              <a:lnSpc>
                <a:spcPct val="85000"/>
              </a:lnSpc>
              <a:spcBef>
                <a:spcPts val="0"/>
              </a:spcBef>
              <a:spcAft>
                <a:spcPts val="2267"/>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Helvetica"/>
                <a:ea typeface="Calibri" charset="0"/>
                <a:cs typeface="Helvetica"/>
              </a:rPr>
              <a:t>Who would benefit from learning this rule?</a:t>
            </a:r>
          </a:p>
          <a:p>
            <a:pPr marL="171450" marR="0" lvl="0" indent="-171450" algn="l" defTabSz="914400" rtl="0" eaLnBrk="1" fontAlgn="auto" latinLnBrk="0" hangingPunct="1">
              <a:lnSpc>
                <a:spcPct val="85000"/>
              </a:lnSpc>
              <a:spcBef>
                <a:spcPts val="0"/>
              </a:spcBef>
              <a:spcAft>
                <a:spcPts val="2267"/>
              </a:spcAft>
              <a:buClrTx/>
              <a:buSzTx/>
              <a:buFont typeface="Arial" panose="020B0604020202020204" pitchFamily="34" charset="0"/>
              <a:buChar char="•"/>
              <a:tabLst/>
              <a:defRPr/>
            </a:pPr>
            <a:r>
              <a:rPr kumimoji="0" lang="en-US" altLang="en-US" sz="2000" b="0" i="0" u="none" strike="noStrike" kern="1200" cap="none" spc="0" normalizeH="0" baseline="0" noProof="0">
                <a:ln>
                  <a:noFill/>
                </a:ln>
                <a:solidFill>
                  <a:prstClr val="black"/>
                </a:solidFill>
                <a:effectLst/>
                <a:uLnTx/>
                <a:uFillTx/>
                <a:latin typeface="Helvetica"/>
                <a:ea typeface="Calibri" charset="0"/>
                <a:cs typeface="Helvetica"/>
              </a:rPr>
              <a:t>Shouldn’t we have learned this rule in school?</a:t>
            </a:r>
          </a:p>
        </p:txBody>
      </p:sp>
      <p:sp>
        <p:nvSpPr>
          <p:cNvPr id="3" name="TextBox 2">
            <a:extLst>
              <a:ext uri="{FF2B5EF4-FFF2-40B4-BE49-F238E27FC236}">
                <a16:creationId xmlns:a16="http://schemas.microsoft.com/office/drawing/2014/main" id="{B12FB407-9751-184A-27BD-CF77BC1D4BE4}"/>
              </a:ext>
            </a:extLst>
          </p:cNvPr>
          <p:cNvSpPr txBox="1"/>
          <p:nvPr/>
        </p:nvSpPr>
        <p:spPr>
          <a:xfrm>
            <a:off x="761733" y="6100434"/>
            <a:ext cx="10663707" cy="458587"/>
          </a:xfrm>
          <a:prstGeom prst="rect">
            <a:avLst/>
          </a:prstGeom>
          <a:noFill/>
        </p:spPr>
        <p:txBody>
          <a:bodyPr wrap="square" rtlCol="0">
            <a:spAutoFit/>
          </a:bodyPr>
          <a:lstStyle/>
          <a:p>
            <a:pPr marL="0" marR="0" lvl="0" indent="0" algn="ctr" defTabSz="914400" rtl="0" eaLnBrk="1" fontAlgn="auto" latinLnBrk="0" hangingPunct="1">
              <a:lnSpc>
                <a:spcPct val="85000"/>
              </a:lnSpc>
              <a:spcBef>
                <a:spcPts val="0"/>
              </a:spcBef>
              <a:spcAft>
                <a:spcPts val="2267"/>
              </a:spcAft>
              <a:buClrTx/>
              <a:buSzTx/>
              <a:buFontTx/>
              <a:buNone/>
              <a:tabLst/>
              <a:defRPr/>
            </a:pPr>
            <a:r>
              <a:rPr kumimoji="0" lang="en-US" altLang="en-US" sz="2800" b="1" i="0" u="none" strike="noStrike" kern="1200" cap="none" spc="0" normalizeH="0" baseline="0" noProof="0" dirty="0">
                <a:ln>
                  <a:noFill/>
                </a:ln>
                <a:solidFill>
                  <a:srgbClr val="E4021E"/>
                </a:solidFill>
                <a:effectLst/>
                <a:uLnTx/>
                <a:uFillTx/>
                <a:latin typeface="Helvetica"/>
                <a:ea typeface="Calibri" charset="0"/>
                <a:cs typeface="Helvetica"/>
              </a:rPr>
              <a:t>What kind of results are your investments getting?</a:t>
            </a:r>
          </a:p>
        </p:txBody>
      </p:sp>
    </p:spTree>
    <p:extLst>
      <p:ext uri="{BB962C8B-B14F-4D97-AF65-F5344CB8AC3E}">
        <p14:creationId xmlns:p14="http://schemas.microsoft.com/office/powerpoint/2010/main" val="4184631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400"/>
                                        <p:tgtEl>
                                          <p:spTgt spid="41"/>
                                        </p:tgtEl>
                                      </p:cBhvr>
                                    </p:animEffect>
                                  </p:childTnLst>
                                </p:cTn>
                              </p:par>
                              <p:par>
                                <p:cTn id="8" presetID="16" presetClass="entr" presetSubtype="37"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700"/>
                                        <p:tgtEl>
                                          <p:spTgt spid="48"/>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3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7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3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3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3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3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3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300"/>
                                        <p:tgtEl>
                                          <p:spTgt spid="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300"/>
                                        <p:tgtEl>
                                          <p:spTgt spid="8">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arn(inVertical)">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9" grpId="0" animBg="1"/>
      <p:bldP spid="4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6467" y="2101851"/>
            <a:ext cx="6256867" cy="3183467"/>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lvl1pPr eaLnBrk="0" hangingPunct="0">
              <a:defRPr sz="3200">
                <a:solidFill>
                  <a:schemeClr val="tx1"/>
                </a:solidFill>
                <a:latin typeface="Calibri" pitchFamily="34" charset="0"/>
                <a:ea typeface="MS PGothic" pitchFamily="34" charset="-128"/>
              </a:defRPr>
            </a:lvl1pPr>
            <a:lvl2pPr marL="990575" indent="-380990" eaLnBrk="0" hangingPunct="0">
              <a:defRPr sz="3200">
                <a:solidFill>
                  <a:schemeClr val="tx1"/>
                </a:solidFill>
                <a:latin typeface="Calibri" pitchFamily="34" charset="0"/>
                <a:ea typeface="MS PGothic" pitchFamily="34" charset="-128"/>
              </a:defRPr>
            </a:lvl2pPr>
            <a:lvl3pPr marL="1523962" indent="-304792" eaLnBrk="0" hangingPunct="0">
              <a:defRPr sz="3200">
                <a:solidFill>
                  <a:schemeClr val="tx1"/>
                </a:solidFill>
                <a:latin typeface="Calibri" pitchFamily="34" charset="0"/>
                <a:ea typeface="MS PGothic" pitchFamily="34" charset="-128"/>
              </a:defRPr>
            </a:lvl3pPr>
            <a:lvl4pPr marL="2133547" indent="-304792" eaLnBrk="0" hangingPunct="0">
              <a:defRPr sz="3200">
                <a:solidFill>
                  <a:schemeClr val="tx1"/>
                </a:solidFill>
                <a:latin typeface="Calibri" pitchFamily="34" charset="0"/>
                <a:ea typeface="MS PGothic" pitchFamily="34" charset="-128"/>
              </a:defRPr>
            </a:lvl4pPr>
            <a:lvl5pPr marL="2743131" indent="-304792" eaLnBrk="0" hangingPunct="0">
              <a:defRPr sz="3200">
                <a:solidFill>
                  <a:schemeClr val="tx1"/>
                </a:solidFill>
                <a:latin typeface="Calibri" pitchFamily="34" charset="0"/>
                <a:ea typeface="MS PGothic" pitchFamily="34" charset="-128"/>
              </a:defRPr>
            </a:lvl5pPr>
            <a:lvl6pPr marL="3352716"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6pPr>
            <a:lvl7pPr marL="3962301"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7pPr>
            <a:lvl8pPr marL="4571886"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8pPr>
            <a:lvl9pPr marL="5181470" indent="-304792" defTabSz="609585" eaLnBrk="0" fontAlgn="base" hangingPunct="0">
              <a:spcBef>
                <a:spcPct val="0"/>
              </a:spcBef>
              <a:spcAft>
                <a:spcPct val="0"/>
              </a:spcAft>
              <a:defRPr sz="3200">
                <a:solidFill>
                  <a:schemeClr val="tx1"/>
                </a:solidFill>
                <a:latin typeface="Calibri" pitchFamily="34" charset="0"/>
                <a:ea typeface="MS PGothic"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fld id="{1AD99F2F-1133-464D-80B5-27E8140C0FB2}" type="slidenum">
              <a:rPr kumimoji="0" lang="en-US" altLang="en-US" sz="1333" b="0" i="0" u="none" strike="noStrike" kern="1200" cap="none" spc="0" normalizeH="0" baseline="0" noProof="0">
                <a:ln>
                  <a:noFill/>
                </a:ln>
                <a:solidFill>
                  <a:srgbClr val="A6A6A6"/>
                </a:solidFill>
                <a:effectLst/>
                <a:uLnTx/>
                <a:uFillTx/>
                <a:latin typeface="Arial Narrow" pitchFamily="34" charset="0"/>
                <a:ea typeface="MS PGothic" pitchFamily="34" charset="-128"/>
                <a:cs typeface="+mn-cs"/>
              </a:rPr>
              <a:pPr marL="0" marR="0" lvl="0" indent="0" algn="l" defTabSz="609585" rtl="0" eaLnBrk="1" fontAlgn="base" latinLnBrk="0" hangingPunct="1">
                <a:lnSpc>
                  <a:spcPct val="100000"/>
                </a:lnSpc>
                <a:spcBef>
                  <a:spcPct val="0"/>
                </a:spcBef>
                <a:spcAft>
                  <a:spcPct val="0"/>
                </a:spcAft>
                <a:buClrTx/>
                <a:buSzTx/>
                <a:buFontTx/>
                <a:buNone/>
                <a:tabLst/>
                <a:defRPr/>
              </a:pPr>
              <a:t>11</a:t>
            </a:fld>
            <a:endParaRPr kumimoji="0" lang="en-US" altLang="en-US" sz="1333" b="0" i="0" u="none" strike="noStrike" kern="1200" cap="none" spc="0" normalizeH="0" baseline="0" noProof="0">
              <a:ln>
                <a:noFill/>
              </a:ln>
              <a:solidFill>
                <a:srgbClr val="A6A6A6"/>
              </a:solidFill>
              <a:effectLst/>
              <a:uLnTx/>
              <a:uFillTx/>
              <a:latin typeface="Arial Narrow" pitchFamily="34" charset="0"/>
              <a:ea typeface="MS PGothic" pitchFamily="34" charset="-128"/>
              <a:cs typeface="+mn-cs"/>
            </a:endParaRPr>
          </a:p>
        </p:txBody>
      </p:sp>
      <p:sp>
        <p:nvSpPr>
          <p:cNvPr id="6" name="Text Box 7"/>
          <p:cNvSpPr txBox="1">
            <a:spLocks noChangeArrowheads="1"/>
          </p:cNvSpPr>
          <p:nvPr/>
        </p:nvSpPr>
        <p:spPr bwMode="auto">
          <a:xfrm>
            <a:off x="1714500" y="1439334"/>
            <a:ext cx="8763000"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609585" rtl="0" eaLnBrk="1" fontAlgn="base" latinLnBrk="0" hangingPunct="1">
              <a:lnSpc>
                <a:spcPct val="85000"/>
              </a:lnSpc>
              <a:spcBef>
                <a:spcPct val="0"/>
              </a:spcBef>
              <a:spcAft>
                <a:spcPct val="0"/>
              </a:spcAft>
              <a:buClrTx/>
              <a:buSzTx/>
              <a:buFontTx/>
              <a:buNone/>
              <a:tabLst/>
              <a:defRPr/>
            </a:pPr>
            <a:r>
              <a:rPr kumimoji="0" lang="en-US" altLang="en-US" sz="2667" b="1" i="0" u="none" strike="noStrike" kern="1200" cap="none" spc="0" normalizeH="0" baseline="0" noProof="0">
                <a:ln>
                  <a:noFill/>
                </a:ln>
                <a:solidFill>
                  <a:prstClr val="black"/>
                </a:solidFill>
                <a:effectLst/>
                <a:uLnTx/>
                <a:uFillTx/>
                <a:latin typeface="Helvetica" pitchFamily="1" charset="0"/>
                <a:ea typeface="MS PGothic" pitchFamily="34" charset="-128"/>
                <a:cs typeface="+mn-cs"/>
              </a:rPr>
              <a:t>Traditional Financial Institutions</a:t>
            </a:r>
            <a:endParaRPr kumimoji="0" lang="en-US" altLang="en-US" sz="2667" b="0" i="0" u="none" strike="noStrike" kern="1200" cap="none" spc="0" normalizeH="0" baseline="0" noProof="0">
              <a:ln>
                <a:noFill/>
              </a:ln>
              <a:solidFill>
                <a:prstClr val="black"/>
              </a:solidFill>
              <a:effectLst/>
              <a:uLnTx/>
              <a:uFillTx/>
              <a:latin typeface="Helvetica" pitchFamily="1" charset="0"/>
              <a:ea typeface="MS PGothic" pitchFamily="34" charset="-128"/>
              <a:cs typeface="+mn-cs"/>
            </a:endParaRPr>
          </a:p>
        </p:txBody>
      </p:sp>
      <p:sp>
        <p:nvSpPr>
          <p:cNvPr id="8" name="Content Placeholder 2"/>
          <p:cNvSpPr txBox="1">
            <a:spLocks/>
          </p:cNvSpPr>
          <p:nvPr/>
        </p:nvSpPr>
        <p:spPr bwMode="auto">
          <a:xfrm>
            <a:off x="370418" y="552451"/>
            <a:ext cx="11451167"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609585" rtl="0" eaLnBrk="0" fontAlgn="base" latinLnBrk="0" hangingPunct="0">
              <a:lnSpc>
                <a:spcPct val="85000"/>
              </a:lnSpc>
              <a:spcBef>
                <a:spcPct val="0"/>
              </a:spcBef>
              <a:spcAft>
                <a:spcPts val="800"/>
              </a:spcAft>
              <a:buClr>
                <a:srgbClr val="003366"/>
              </a:buClr>
              <a:buSzTx/>
              <a:buFontTx/>
              <a:buNone/>
              <a:tabLst/>
              <a:defRPr/>
            </a:pPr>
            <a:r>
              <a:rPr kumimoji="0" lang="en-US" altLang="en-US" sz="3200" b="0" i="0" u="none" strike="noStrike" kern="1200" cap="none" spc="0" normalizeH="0" baseline="0" noProof="0">
                <a:ln>
                  <a:noFill/>
                </a:ln>
                <a:solidFill>
                  <a:srgbClr val="34526F"/>
                </a:solidFill>
                <a:effectLst/>
                <a:uLnTx/>
                <a:uFillTx/>
                <a:latin typeface="Helvetica" pitchFamily="1" charset="0"/>
                <a:ea typeface="Arial Unicode MS" pitchFamily="34" charset="-128"/>
                <a:cs typeface="Arial Unicode MS" pitchFamily="34" charset="-128"/>
              </a:rPr>
              <a:t>Bypass the Middleman </a:t>
            </a:r>
            <a:r>
              <a:rPr kumimoji="0" lang="mr-IN" altLang="en-US" sz="3200" b="0" i="0" u="none" strike="noStrike" kern="1200" cap="none" spc="0" normalizeH="0" baseline="0" noProof="0">
                <a:ln>
                  <a:noFill/>
                </a:ln>
                <a:solidFill>
                  <a:srgbClr val="34526F"/>
                </a:solidFill>
                <a:effectLst/>
                <a:uLnTx/>
                <a:uFillTx/>
                <a:latin typeface="Helvetica" pitchFamily="1" charset="0"/>
                <a:ea typeface="Arial Unicode MS" pitchFamily="34" charset="-128"/>
                <a:cs typeface="Arial Unicode MS" pitchFamily="34" charset="-128"/>
              </a:rPr>
              <a:t>–</a:t>
            </a:r>
            <a:r>
              <a:rPr kumimoji="0" lang="en-US" altLang="en-US" sz="3200" b="0" i="0" u="none" strike="noStrike" kern="1200" cap="none" spc="0" normalizeH="0" baseline="0" noProof="0">
                <a:ln>
                  <a:noFill/>
                </a:ln>
                <a:solidFill>
                  <a:srgbClr val="34526F"/>
                </a:solidFill>
                <a:effectLst/>
                <a:uLnTx/>
                <a:uFillTx/>
                <a:latin typeface="Helvetica" pitchFamily="1" charset="0"/>
                <a:ea typeface="Arial Unicode MS" pitchFamily="34" charset="-128"/>
                <a:cs typeface="Arial Unicode MS" pitchFamily="34" charset="-128"/>
              </a:rPr>
              <a:t> Become an Owner, Not a Loaner</a:t>
            </a:r>
          </a:p>
        </p:txBody>
      </p:sp>
      <p:cxnSp>
        <p:nvCxnSpPr>
          <p:cNvPr id="9" name="Straight Connector 8"/>
          <p:cNvCxnSpPr>
            <a:cxnSpLocks noChangeShapeType="1"/>
          </p:cNvCxnSpPr>
          <p:nvPr/>
        </p:nvCxnSpPr>
        <p:spPr bwMode="auto">
          <a:xfrm>
            <a:off x="590551" y="1240367"/>
            <a:ext cx="11010900" cy="0"/>
          </a:xfrm>
          <a:prstGeom prst="line">
            <a:avLst/>
          </a:prstGeom>
          <a:noFill/>
          <a:ln w="9525">
            <a:solidFill>
              <a:srgbClr val="34526F"/>
            </a:solidFill>
            <a:round/>
            <a:headEnd/>
            <a:tailEnd/>
          </a:ln>
          <a:extLst>
            <a:ext uri="{909E8E84-426E-40DD-AFC4-6F175D3DCCD1}">
              <a14:hiddenFill xmlns:a14="http://schemas.microsoft.com/office/drawing/2010/main">
                <a:noFill/>
              </a14:hiddenFill>
            </a:ext>
          </a:extLst>
        </p:spPr>
      </p:cxnSp>
      <p:sp>
        <p:nvSpPr>
          <p:cNvPr id="15" name="Rectangle 9"/>
          <p:cNvSpPr>
            <a:spLocks noChangeArrowheads="1"/>
          </p:cNvSpPr>
          <p:nvPr/>
        </p:nvSpPr>
        <p:spPr bwMode="auto">
          <a:xfrm>
            <a:off x="1151467" y="5221818"/>
            <a:ext cx="9687984"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1" tIns="60952" rIns="121901" bIns="60952"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altLang="en-US" sz="2667" b="1" i="0" u="none" strike="noStrike" kern="1200" cap="none" spc="0" normalizeH="0" baseline="0" noProof="0">
                <a:ln>
                  <a:noFill/>
                </a:ln>
                <a:solidFill>
                  <a:prstClr val="black"/>
                </a:solidFill>
                <a:effectLst/>
                <a:uLnTx/>
                <a:uFillTx/>
                <a:latin typeface="Helvetica" pitchFamily="1" charset="0"/>
                <a:ea typeface="Arial Unicode MS" pitchFamily="34" charset="-128"/>
                <a:cs typeface="Arial Unicode MS" pitchFamily="34" charset="-128"/>
              </a:rPr>
              <a:t>Traditional Institutions =  </a:t>
            </a:r>
            <a:r>
              <a:rPr kumimoji="0" lang="en-US" altLang="en-US" sz="2667" b="1" i="0" u="none" strike="noStrike" kern="1200" cap="none" spc="0" normalizeH="0" baseline="0" noProof="0">
                <a:ln>
                  <a:noFill/>
                </a:ln>
                <a:solidFill>
                  <a:srgbClr val="E4021D"/>
                </a:solidFill>
                <a:effectLst/>
                <a:uLnTx/>
                <a:uFillTx/>
                <a:latin typeface="Helvetica" pitchFamily="1" charset="0"/>
                <a:ea typeface="Arial Unicode MS" pitchFamily="34" charset="-128"/>
                <a:cs typeface="Arial Unicode MS" pitchFamily="34" charset="-128"/>
              </a:rPr>
              <a:t>Historically Low Rates of Return</a:t>
            </a:r>
          </a:p>
        </p:txBody>
      </p:sp>
      <p:sp>
        <p:nvSpPr>
          <p:cNvPr id="12" name="Text Box 185"/>
          <p:cNvSpPr txBox="1">
            <a:spLocks noChangeArrowheads="1"/>
          </p:cNvSpPr>
          <p:nvPr/>
        </p:nvSpPr>
        <p:spPr bwMode="auto">
          <a:xfrm>
            <a:off x="508000" y="6485467"/>
            <a:ext cx="11499851" cy="51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3366"/>
              </a:buClr>
              <a:buChar char="•"/>
              <a:defRPr sz="3200">
                <a:solidFill>
                  <a:schemeClr val="tx1"/>
                </a:solidFill>
                <a:latin typeface="Trebuchet MS" pitchFamily="34" charset="0"/>
                <a:ea typeface="MS PGothic" pitchFamily="34" charset="-128"/>
                <a:cs typeface="Arial Unicode MS" pitchFamily="34" charset="-128"/>
              </a:defRPr>
            </a:lvl1pPr>
            <a:lvl2pPr marL="742950" indent="-285750" eaLnBrk="0" hangingPunct="0">
              <a:spcBef>
                <a:spcPct val="20000"/>
              </a:spcBef>
              <a:buChar char="–"/>
              <a:defRPr sz="2800">
                <a:solidFill>
                  <a:schemeClr val="tx1"/>
                </a:solidFill>
                <a:latin typeface="Trebuchet MS" pitchFamily="34" charset="0"/>
                <a:ea typeface="Arial Unicode MS" pitchFamily="34" charset="-128"/>
                <a:cs typeface="Arial Unicode MS" pitchFamily="34" charset="-128"/>
              </a:defRPr>
            </a:lvl2pPr>
            <a:lvl3pPr marL="1143000" indent="-228600" eaLnBrk="0" hangingPunct="0">
              <a:spcBef>
                <a:spcPct val="20000"/>
              </a:spcBef>
              <a:buChar char="•"/>
              <a:defRPr sz="2400">
                <a:solidFill>
                  <a:schemeClr val="tx1"/>
                </a:solidFill>
                <a:latin typeface="Trebuchet MS" pitchFamily="34" charset="0"/>
                <a:ea typeface="Arial Unicode MS" pitchFamily="34" charset="-128"/>
                <a:cs typeface="Arial Unicode MS" pitchFamily="34" charset="-128"/>
              </a:defRPr>
            </a:lvl3pPr>
            <a:lvl4pPr marL="1600200" indent="-228600" eaLnBrk="0" hangingPunct="0">
              <a:spcBef>
                <a:spcPct val="20000"/>
              </a:spcBef>
              <a:buChar char="–"/>
              <a:defRPr sz="2000">
                <a:solidFill>
                  <a:schemeClr val="tx1"/>
                </a:solidFill>
                <a:latin typeface="Trebuchet MS" pitchFamily="34" charset="0"/>
                <a:ea typeface="Arial Unicode MS" pitchFamily="34" charset="-128"/>
                <a:cs typeface="Arial Unicode MS" pitchFamily="34" charset="-128"/>
              </a:defRPr>
            </a:lvl4pPr>
            <a:lvl5pPr marL="2057400" indent="-228600" eaLnBrk="0" hangingPunct="0">
              <a:spcBef>
                <a:spcPct val="20000"/>
              </a:spcBef>
              <a:buChar char="»"/>
              <a:defRPr sz="2000">
                <a:solidFill>
                  <a:schemeClr val="tx1"/>
                </a:solidFill>
                <a:latin typeface="Trebuchet MS"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Trebuchet MS"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Trebuchet MS"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Trebuchet MS"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Trebuchet MS" pitchFamily="34" charset="0"/>
                <a:ea typeface="Arial Unicode MS" pitchFamily="34" charset="-128"/>
                <a:cs typeface="Arial Unicode MS" pitchFamily="34" charset="-128"/>
              </a:defRPr>
            </a:lvl9pPr>
          </a:lstStyle>
          <a:p>
            <a:pPr marL="0" marR="0" lvl="0" indent="0" algn="ctr" defTabSz="609585" rtl="0" eaLnBrk="1" fontAlgn="auto" latinLnBrk="0" hangingPunct="1">
              <a:lnSpc>
                <a:spcPct val="85000"/>
              </a:lnSpc>
              <a:spcBef>
                <a:spcPct val="0"/>
              </a:spcBef>
              <a:spcAft>
                <a:spcPct val="35000"/>
              </a:spcAft>
              <a:buClrTx/>
              <a:buSzTx/>
              <a:buFontTx/>
              <a:buNone/>
              <a:tabLst/>
              <a:defRPr/>
            </a:pPr>
            <a:r>
              <a:rPr kumimoji="0" lang="en-US" altLang="en-US" sz="1333" b="0" i="0" u="none" strike="noStrike" kern="1200" cap="none" spc="0" normalizeH="0" baseline="0" noProof="0">
                <a:ln>
                  <a:noFill/>
                </a:ln>
                <a:solidFill>
                  <a:prstClr val="black">
                    <a:lumMod val="65000"/>
                    <a:lumOff val="35000"/>
                  </a:prstClr>
                </a:solidFill>
                <a:effectLst/>
                <a:uLnTx/>
                <a:uFillTx/>
                <a:latin typeface="Arial Narrow"/>
                <a:ea typeface="Arial Unicode MS" panose="020B0604020202020204" pitchFamily="34" charset="-128"/>
                <a:cs typeface="Arial Narrow"/>
              </a:rPr>
              <a:t>GICs and savings/</a:t>
            </a:r>
            <a:r>
              <a:rPr kumimoji="0" lang="en-US" altLang="en-US" sz="1333" b="0" i="0" u="none" strike="noStrike" kern="1200" cap="none" spc="0" normalizeH="0" baseline="0" noProof="0" err="1">
                <a:ln>
                  <a:noFill/>
                </a:ln>
                <a:solidFill>
                  <a:prstClr val="black">
                    <a:lumMod val="65000"/>
                    <a:lumOff val="35000"/>
                  </a:prstClr>
                </a:solidFill>
                <a:effectLst/>
                <a:uLnTx/>
                <a:uFillTx/>
                <a:latin typeface="Arial Narrow"/>
                <a:ea typeface="Arial Unicode MS" panose="020B0604020202020204" pitchFamily="34" charset="-128"/>
                <a:cs typeface="Arial Narrow"/>
              </a:rPr>
              <a:t>chequing</a:t>
            </a:r>
            <a:r>
              <a:rPr kumimoji="0" lang="en-US" altLang="en-US" sz="1333" b="0" i="0" u="none" strike="noStrike" kern="1200" cap="none" spc="0" normalizeH="0" baseline="0" noProof="0">
                <a:ln>
                  <a:noFill/>
                </a:ln>
                <a:solidFill>
                  <a:prstClr val="black">
                    <a:lumMod val="65000"/>
                    <a:lumOff val="35000"/>
                  </a:prstClr>
                </a:solidFill>
                <a:effectLst/>
                <a:uLnTx/>
                <a:uFillTx/>
                <a:latin typeface="Arial Narrow"/>
                <a:ea typeface="Arial Unicode MS" panose="020B0604020202020204" pitchFamily="34" charset="-128"/>
                <a:cs typeface="Arial Narrow"/>
              </a:rPr>
              <a:t> accounts are generally CDIC insured up to $100,000. Cash value life insurance offers life insurance components in addition to the investment component.</a:t>
            </a:r>
          </a:p>
          <a:p>
            <a:pPr marL="0" marR="0" lvl="0" indent="0" algn="ctr" defTabSz="609585" rtl="0" eaLnBrk="1" fontAlgn="auto" latinLnBrk="0" hangingPunct="1">
              <a:lnSpc>
                <a:spcPct val="85000"/>
              </a:lnSpc>
              <a:spcBef>
                <a:spcPct val="0"/>
              </a:spcBef>
              <a:spcAft>
                <a:spcPct val="35000"/>
              </a:spcAft>
              <a:buClrTx/>
              <a:buSzTx/>
              <a:buFontTx/>
              <a:buNone/>
              <a:tabLst/>
              <a:defRPr/>
            </a:pPr>
            <a:r>
              <a:rPr kumimoji="0" lang="en-US" altLang="en-US" sz="1333" b="0" i="0" u="none" strike="noStrike" kern="1200" cap="none" spc="0" normalizeH="0" baseline="0" noProof="0">
                <a:ln>
                  <a:noFill/>
                </a:ln>
                <a:solidFill>
                  <a:prstClr val="black">
                    <a:lumMod val="65000"/>
                    <a:lumOff val="35000"/>
                  </a:prstClr>
                </a:solidFill>
                <a:effectLst/>
                <a:uLnTx/>
                <a:uFillTx/>
                <a:latin typeface="Arial Narrow"/>
                <a:ea typeface="Arial Unicode MS" panose="020B0604020202020204" pitchFamily="34" charset="-128"/>
                <a:cs typeface="Arial Narrow"/>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2673351"/>
            <a:ext cx="2279651" cy="190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4233" y="2895600"/>
            <a:ext cx="1583267" cy="15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rotWithShape="1">
          <a:blip r:embed="rId6" cstate="screen">
            <a:extLst>
              <a:ext uri="{28A0092B-C50C-407E-A947-70E740481C1C}">
                <a14:useLocalDpi xmlns:a14="http://schemas.microsoft.com/office/drawing/2010/main"/>
              </a:ext>
            </a:extLst>
          </a:blip>
          <a:srcRect l="-1" b="-2"/>
          <a:stretch/>
        </p:blipFill>
        <p:spPr>
          <a:xfrm>
            <a:off x="1581671" y="3123105"/>
            <a:ext cx="2198141" cy="1129979"/>
          </a:xfrm>
          <a:prstGeom prst="roundRect">
            <a:avLst>
              <a:gd name="adj" fmla="val 5347"/>
            </a:avLst>
          </a:prstGeom>
        </p:spPr>
      </p:pic>
      <p:sp>
        <p:nvSpPr>
          <p:cNvPr id="14" name="Rectangle 6"/>
          <p:cNvSpPr txBox="1">
            <a:spLocks noChangeArrowheads="1"/>
          </p:cNvSpPr>
          <p:nvPr/>
        </p:nvSpPr>
        <p:spPr bwMode="auto">
          <a:xfrm>
            <a:off x="31751" y="3168651"/>
            <a:ext cx="1549400" cy="10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609585" rtl="0" eaLnBrk="1" fontAlgn="base" latinLnBrk="0" hangingPunct="1">
              <a:lnSpc>
                <a:spcPct val="100000"/>
              </a:lnSpc>
              <a:spcBef>
                <a:spcPct val="20000"/>
              </a:spcBef>
              <a:spcAft>
                <a:spcPct val="0"/>
              </a:spcAft>
              <a:buClrTx/>
              <a:buSzTx/>
              <a:buFontTx/>
              <a:buNone/>
              <a:tabLst/>
              <a:defRPr/>
            </a:pPr>
            <a:r>
              <a:rPr kumimoji="0" lang="en-US" altLang="en-US" sz="2133" b="1" i="0" u="none" strike="noStrike" kern="1200" cap="none" spc="0" normalizeH="0" baseline="0" noProof="0">
                <a:ln>
                  <a:noFill/>
                </a:ln>
                <a:solidFill>
                  <a:prstClr val="black"/>
                </a:solidFill>
                <a:effectLst/>
                <a:uLnTx/>
                <a:uFillTx/>
                <a:latin typeface="Helvetica" pitchFamily="1" charset="0"/>
                <a:ea typeface="MS PGothic" pitchFamily="34" charset="-128"/>
                <a:cs typeface="+mn-cs"/>
              </a:rPr>
              <a:t>Your Money</a:t>
            </a:r>
          </a:p>
        </p:txBody>
      </p:sp>
      <p:sp>
        <p:nvSpPr>
          <p:cNvPr id="16" name="Rectangle 6"/>
          <p:cNvSpPr txBox="1">
            <a:spLocks noChangeArrowheads="1"/>
          </p:cNvSpPr>
          <p:nvPr/>
        </p:nvSpPr>
        <p:spPr bwMode="auto">
          <a:xfrm>
            <a:off x="10458451" y="3168651"/>
            <a:ext cx="1549400" cy="108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l" defTabSz="609585" rtl="0" eaLnBrk="1" fontAlgn="base" latinLnBrk="0" hangingPunct="1">
              <a:lnSpc>
                <a:spcPct val="100000"/>
              </a:lnSpc>
              <a:spcBef>
                <a:spcPct val="20000"/>
              </a:spcBef>
              <a:spcAft>
                <a:spcPct val="0"/>
              </a:spcAft>
              <a:buClrTx/>
              <a:buSzTx/>
              <a:buFontTx/>
              <a:buNone/>
              <a:tabLst/>
              <a:defRPr/>
            </a:pPr>
            <a:r>
              <a:rPr kumimoji="0" lang="en-US" altLang="en-US" sz="2133" b="1" i="0" u="none" strike="noStrike" kern="1200" cap="none" spc="0" normalizeH="0" baseline="0" noProof="0">
                <a:ln>
                  <a:noFill/>
                </a:ln>
                <a:solidFill>
                  <a:prstClr val="black"/>
                </a:solidFill>
                <a:effectLst/>
                <a:uLnTx/>
                <a:uFillTx/>
                <a:latin typeface="Helvetica" pitchFamily="1" charset="0"/>
                <a:ea typeface="MS PGothic" pitchFamily="34" charset="-128"/>
                <a:cs typeface="+mn-cs"/>
              </a:rPr>
              <a:t>Global Economy</a:t>
            </a:r>
          </a:p>
        </p:txBody>
      </p:sp>
      <p:sp>
        <p:nvSpPr>
          <p:cNvPr id="3" name="Arrow: Right 2">
            <a:extLst>
              <a:ext uri="{FF2B5EF4-FFF2-40B4-BE49-F238E27FC236}">
                <a16:creationId xmlns:a16="http://schemas.microsoft.com/office/drawing/2014/main" id="{793CD66D-F859-46A5-6AEB-4F7BDEA948EF}"/>
              </a:ext>
            </a:extLst>
          </p:cNvPr>
          <p:cNvSpPr/>
          <p:nvPr/>
        </p:nvSpPr>
        <p:spPr>
          <a:xfrm>
            <a:off x="3936444" y="3214398"/>
            <a:ext cx="1145117" cy="90005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Arrow: Right 20">
            <a:extLst>
              <a:ext uri="{FF2B5EF4-FFF2-40B4-BE49-F238E27FC236}">
                <a16:creationId xmlns:a16="http://schemas.microsoft.com/office/drawing/2014/main" id="{4E8B22EB-87F3-D4E8-272B-AC29DB704C9B}"/>
              </a:ext>
            </a:extLst>
          </p:cNvPr>
          <p:cNvSpPr/>
          <p:nvPr/>
        </p:nvSpPr>
        <p:spPr>
          <a:xfrm>
            <a:off x="7510490" y="3238067"/>
            <a:ext cx="1145117" cy="90005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quot;Not Allowed&quot; Symbol 4">
            <a:extLst>
              <a:ext uri="{FF2B5EF4-FFF2-40B4-BE49-F238E27FC236}">
                <a16:creationId xmlns:a16="http://schemas.microsoft.com/office/drawing/2014/main" id="{F32B79D9-3A62-B133-D222-64FE9E1962D1}"/>
              </a:ext>
            </a:extLst>
          </p:cNvPr>
          <p:cNvSpPr/>
          <p:nvPr/>
        </p:nvSpPr>
        <p:spPr>
          <a:xfrm>
            <a:off x="5156199" y="2498254"/>
            <a:ext cx="2279651" cy="2327161"/>
          </a:xfrm>
          <a:prstGeom prst="noSmoking">
            <a:avLst>
              <a:gd name="adj" fmla="val 790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Arrow: Right 21">
            <a:extLst>
              <a:ext uri="{FF2B5EF4-FFF2-40B4-BE49-F238E27FC236}">
                <a16:creationId xmlns:a16="http://schemas.microsoft.com/office/drawing/2014/main" id="{E6359D48-BF07-1931-88AB-33EE5FEEE73F}"/>
              </a:ext>
            </a:extLst>
          </p:cNvPr>
          <p:cNvSpPr/>
          <p:nvPr/>
        </p:nvSpPr>
        <p:spPr>
          <a:xfrm>
            <a:off x="3936444" y="3204164"/>
            <a:ext cx="1145117" cy="900054"/>
          </a:xfrm>
          <a:prstGeom prst="right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Arrow: Right 23">
            <a:extLst>
              <a:ext uri="{FF2B5EF4-FFF2-40B4-BE49-F238E27FC236}">
                <a16:creationId xmlns:a16="http://schemas.microsoft.com/office/drawing/2014/main" id="{5144A40D-67BB-C7A2-D2E5-1459159C43EE}"/>
              </a:ext>
            </a:extLst>
          </p:cNvPr>
          <p:cNvSpPr/>
          <p:nvPr/>
        </p:nvSpPr>
        <p:spPr>
          <a:xfrm>
            <a:off x="5531557" y="2964242"/>
            <a:ext cx="1649736" cy="1516742"/>
          </a:xfrm>
          <a:prstGeom prst="right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Arrow: Right 24">
            <a:extLst>
              <a:ext uri="{FF2B5EF4-FFF2-40B4-BE49-F238E27FC236}">
                <a16:creationId xmlns:a16="http://schemas.microsoft.com/office/drawing/2014/main" id="{8B34D511-06DA-4D84-BF44-87D0F0743641}"/>
              </a:ext>
            </a:extLst>
          </p:cNvPr>
          <p:cNvSpPr/>
          <p:nvPr/>
        </p:nvSpPr>
        <p:spPr>
          <a:xfrm>
            <a:off x="7510490" y="3238067"/>
            <a:ext cx="1145117" cy="900054"/>
          </a:xfrm>
          <a:prstGeom prst="right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31014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5" grpId="0" animBg="1"/>
      <p:bldP spid="2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E55E2-9D41-F548-B5AC-7721E88A9B97}"/>
              </a:ext>
            </a:extLst>
          </p:cNvPr>
          <p:cNvSpPr>
            <a:spLocks noGrp="1"/>
          </p:cNvSpPr>
          <p:nvPr>
            <p:ph type="title"/>
          </p:nvPr>
        </p:nvSpPr>
        <p:spPr/>
        <p:txBody>
          <a:bodyPr>
            <a:normAutofit/>
          </a:bodyPr>
          <a:lstStyle/>
          <a:p>
            <a:r>
              <a:rPr lang="en-US" altLang="en-US">
                <a:solidFill>
                  <a:srgbClr val="34526F"/>
                </a:solidFill>
              </a:rPr>
              <a:t>The Three Accounts One Needs</a:t>
            </a:r>
            <a:endParaRPr lang="en-US"/>
          </a:p>
        </p:txBody>
      </p:sp>
      <p:sp>
        <p:nvSpPr>
          <p:cNvPr id="2" name="Slide Number Placeholder 1"/>
          <p:cNvSpPr>
            <a:spLocks noGrp="1"/>
          </p:cNvSpPr>
          <p:nvPr>
            <p:ph type="sldNum" sz="quarter" idx="12"/>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333" b="0" i="0" u="none" strike="noStrike" kern="1200" cap="none" spc="0" normalizeH="0" baseline="0" noProof="0">
                <a:ln>
                  <a:noFill/>
                </a:ln>
                <a:solidFill>
                  <a:prstClr val="black">
                    <a:lumMod val="65000"/>
                    <a:lumOff val="35000"/>
                  </a:prstClr>
                </a:solidFill>
                <a:effectLst/>
                <a:uLnTx/>
                <a:uFillTx/>
                <a:latin typeface="Arial Narrow"/>
                <a:ea typeface="+mn-ea"/>
              </a:rPr>
              <a:pPr marL="0" marR="0" lvl="0" indent="0" algn="l" defTabSz="609585" rtl="0" eaLnBrk="1" fontAlgn="auto" latinLnBrk="0" hangingPunct="1">
                <a:lnSpc>
                  <a:spcPct val="100000"/>
                </a:lnSpc>
                <a:spcBef>
                  <a:spcPts val="0"/>
                </a:spcBef>
                <a:spcAft>
                  <a:spcPts val="0"/>
                </a:spcAft>
                <a:buClrTx/>
                <a:buSzTx/>
                <a:buFontTx/>
                <a:buNone/>
                <a:tabLst/>
                <a:defRPr/>
              </a:pPr>
              <a:t>12</a:t>
            </a:fld>
            <a:endParaRPr kumimoji="0" lang="en-US" sz="1333" b="0" i="0" u="none" strike="noStrike" kern="1200" cap="none" spc="0" normalizeH="0" baseline="0" noProof="0">
              <a:ln>
                <a:noFill/>
              </a:ln>
              <a:solidFill>
                <a:prstClr val="black">
                  <a:lumMod val="65000"/>
                  <a:lumOff val="35000"/>
                </a:prstClr>
              </a:solidFill>
              <a:effectLst/>
              <a:uLnTx/>
              <a:uFillTx/>
              <a:latin typeface="Arial Narrow"/>
              <a:ea typeface="+mn-ea"/>
            </a:endParaRPr>
          </a:p>
        </p:txBody>
      </p:sp>
      <p:sp>
        <p:nvSpPr>
          <p:cNvPr id="6" name="Text Box 7"/>
          <p:cNvSpPr txBox="1">
            <a:spLocks noChangeArrowheads="1"/>
          </p:cNvSpPr>
          <p:nvPr/>
        </p:nvSpPr>
        <p:spPr bwMode="auto">
          <a:xfrm>
            <a:off x="1714248" y="1313222"/>
            <a:ext cx="8763507" cy="887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Trebuchet MS" charset="0"/>
                <a:ea typeface="ＭＳ Ｐゴシック" charset="0"/>
                <a:cs typeface="Arial Unicode MS" charset="0"/>
              </a:defRPr>
            </a:lvl1pPr>
            <a:lvl2pPr>
              <a:defRPr sz="2800">
                <a:solidFill>
                  <a:schemeClr val="tx1"/>
                </a:solidFill>
                <a:latin typeface="Trebuchet MS" charset="0"/>
                <a:ea typeface="Arial Unicode MS" charset="0"/>
                <a:cs typeface="Arial Unicode MS" charset="0"/>
              </a:defRPr>
            </a:lvl2pPr>
            <a:lvl3pPr>
              <a:defRPr sz="2400">
                <a:solidFill>
                  <a:schemeClr val="tx1"/>
                </a:solidFill>
                <a:latin typeface="Trebuchet MS" charset="0"/>
                <a:ea typeface="Arial Unicode MS" charset="0"/>
                <a:cs typeface="Arial Unicode MS" charset="0"/>
              </a:defRPr>
            </a:lvl3pPr>
            <a:lvl4pPr>
              <a:defRPr sz="2000">
                <a:solidFill>
                  <a:schemeClr val="tx1"/>
                </a:solidFill>
                <a:latin typeface="Trebuchet MS" charset="0"/>
                <a:ea typeface="Arial Unicode MS" charset="0"/>
                <a:cs typeface="Arial Unicode MS" charset="0"/>
              </a:defRPr>
            </a:lvl4pPr>
            <a:lvl5pPr>
              <a:defRPr sz="2000">
                <a:solidFill>
                  <a:schemeClr val="tx1"/>
                </a:solidFill>
                <a:latin typeface="Trebuchet MS" charset="0"/>
                <a:ea typeface="Arial Unicode MS" charset="0"/>
                <a:cs typeface="Arial Unicode MS" charset="0"/>
              </a:defRPr>
            </a:lvl5pPr>
            <a:lvl6pPr eaLnBrk="0" hangingPunct="0">
              <a:defRPr sz="2000">
                <a:solidFill>
                  <a:schemeClr val="tx1"/>
                </a:solidFill>
                <a:latin typeface="Trebuchet MS" charset="0"/>
                <a:ea typeface="Arial Unicode MS" charset="0"/>
                <a:cs typeface="Arial Unicode MS" charset="0"/>
              </a:defRPr>
            </a:lvl6pPr>
            <a:lvl7pPr eaLnBrk="0" hangingPunct="0">
              <a:defRPr sz="2000">
                <a:solidFill>
                  <a:schemeClr val="tx1"/>
                </a:solidFill>
                <a:latin typeface="Trebuchet MS" charset="0"/>
                <a:ea typeface="Arial Unicode MS" charset="0"/>
                <a:cs typeface="Arial Unicode MS" charset="0"/>
              </a:defRPr>
            </a:lvl7pPr>
            <a:lvl8pPr eaLnBrk="0" hangingPunct="0">
              <a:defRPr sz="2000">
                <a:solidFill>
                  <a:schemeClr val="tx1"/>
                </a:solidFill>
                <a:latin typeface="Trebuchet MS" charset="0"/>
                <a:ea typeface="Arial Unicode MS" charset="0"/>
                <a:cs typeface="Arial Unicode MS" charset="0"/>
              </a:defRPr>
            </a:lvl8pPr>
            <a:lvl9pPr eaLnBrk="0" hangingPunct="0">
              <a:defRPr sz="2000">
                <a:solidFill>
                  <a:schemeClr val="tx1"/>
                </a:solidFill>
                <a:latin typeface="Trebuchet MS" charset="0"/>
                <a:ea typeface="Arial Unicode MS" charset="0"/>
                <a:cs typeface="Arial Unicode MS" charset="0"/>
              </a:defRPr>
            </a:lvl9pPr>
          </a:lstStyle>
          <a:p>
            <a:pPr marL="0" marR="0" lvl="0" indent="0" algn="ctr" defTabSz="609585" rtl="0" eaLnBrk="1" fontAlgn="auto" latinLnBrk="0" hangingPunct="1">
              <a:lnSpc>
                <a:spcPts val="3067"/>
              </a:lnSpc>
              <a:spcBef>
                <a:spcPts val="0"/>
              </a:spcBef>
              <a:spcAft>
                <a:spcPts val="0"/>
              </a:spcAft>
              <a:buClrTx/>
              <a:buSzTx/>
              <a:buFontTx/>
              <a:buNone/>
              <a:tabLst/>
              <a:defRPr/>
            </a:pPr>
            <a:r>
              <a:rPr kumimoji="0" lang="en-US" sz="2667" b="1" i="0" u="none" strike="noStrike" kern="1200" cap="none" spc="0" normalizeH="0" baseline="0" noProof="0">
                <a:ln>
                  <a:noFill/>
                </a:ln>
                <a:solidFill>
                  <a:prstClr val="black"/>
                </a:solidFill>
                <a:effectLst/>
                <a:uLnTx/>
                <a:uFillTx/>
                <a:latin typeface="Helvetica"/>
                <a:ea typeface="ＭＳ Ｐゴシック" charset="0"/>
                <a:cs typeface="Helvetica"/>
              </a:rPr>
              <a:t>To have a complete savings program, </a:t>
            </a:r>
          </a:p>
          <a:p>
            <a:pPr marL="0" marR="0" lvl="0" indent="0" algn="ctr" defTabSz="609585" rtl="0" eaLnBrk="1" fontAlgn="auto" latinLnBrk="0" hangingPunct="1">
              <a:lnSpc>
                <a:spcPts val="3067"/>
              </a:lnSpc>
              <a:spcBef>
                <a:spcPts val="0"/>
              </a:spcBef>
              <a:spcAft>
                <a:spcPts val="0"/>
              </a:spcAft>
              <a:buClrTx/>
              <a:buSzTx/>
              <a:buFontTx/>
              <a:buNone/>
              <a:tabLst/>
              <a:defRPr/>
            </a:pPr>
            <a:r>
              <a:rPr kumimoji="0" lang="en-US" sz="2667" b="1" i="0" u="none" strike="noStrike" kern="1200" cap="none" spc="0" normalizeH="0" baseline="0" noProof="0">
                <a:ln>
                  <a:noFill/>
                </a:ln>
                <a:solidFill>
                  <a:prstClr val="black"/>
                </a:solidFill>
                <a:effectLst/>
                <a:uLnTx/>
                <a:uFillTx/>
                <a:latin typeface="Helvetica"/>
                <a:ea typeface="ＭＳ Ｐゴシック" charset="0"/>
                <a:cs typeface="Helvetica"/>
              </a:rPr>
              <a:t>most people need three types of basic accounts. </a:t>
            </a:r>
          </a:p>
        </p:txBody>
      </p:sp>
      <p:sp>
        <p:nvSpPr>
          <p:cNvPr id="7" name="Text Box 9"/>
          <p:cNvSpPr txBox="1">
            <a:spLocks noChangeArrowheads="1"/>
          </p:cNvSpPr>
          <p:nvPr/>
        </p:nvSpPr>
        <p:spPr bwMode="auto">
          <a:xfrm>
            <a:off x="550334" y="6211179"/>
            <a:ext cx="11091333" cy="266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rebuchet MS" charset="0"/>
                <a:ea typeface="ＭＳ Ｐゴシック" charset="0"/>
                <a:cs typeface="Arial Unicode MS" charset="0"/>
              </a:defRPr>
            </a:lvl1pPr>
            <a:lvl2pPr>
              <a:defRPr sz="2800">
                <a:solidFill>
                  <a:schemeClr val="tx1"/>
                </a:solidFill>
                <a:latin typeface="Trebuchet MS" charset="0"/>
                <a:ea typeface="Arial Unicode MS" charset="0"/>
                <a:cs typeface="Arial Unicode MS" charset="0"/>
              </a:defRPr>
            </a:lvl2pPr>
            <a:lvl3pPr>
              <a:defRPr sz="2400">
                <a:solidFill>
                  <a:schemeClr val="tx1"/>
                </a:solidFill>
                <a:latin typeface="Trebuchet MS" charset="0"/>
                <a:ea typeface="Arial Unicode MS" charset="0"/>
                <a:cs typeface="Arial Unicode MS" charset="0"/>
              </a:defRPr>
            </a:lvl3pPr>
            <a:lvl4pPr>
              <a:defRPr sz="2000">
                <a:solidFill>
                  <a:schemeClr val="tx1"/>
                </a:solidFill>
                <a:latin typeface="Trebuchet MS" charset="0"/>
                <a:ea typeface="Arial Unicode MS" charset="0"/>
                <a:cs typeface="Arial Unicode MS" charset="0"/>
              </a:defRPr>
            </a:lvl4pPr>
            <a:lvl5pPr>
              <a:defRPr sz="2000">
                <a:solidFill>
                  <a:schemeClr val="tx1"/>
                </a:solidFill>
                <a:latin typeface="Trebuchet MS" charset="0"/>
                <a:ea typeface="Arial Unicode MS" charset="0"/>
                <a:cs typeface="Arial Unicode MS" charset="0"/>
              </a:defRPr>
            </a:lvl5pPr>
            <a:lvl6pPr eaLnBrk="0" hangingPunct="0">
              <a:defRPr sz="2000">
                <a:solidFill>
                  <a:schemeClr val="tx1"/>
                </a:solidFill>
                <a:latin typeface="Trebuchet MS" charset="0"/>
                <a:ea typeface="Arial Unicode MS" charset="0"/>
                <a:cs typeface="Arial Unicode MS" charset="0"/>
              </a:defRPr>
            </a:lvl6pPr>
            <a:lvl7pPr eaLnBrk="0" hangingPunct="0">
              <a:defRPr sz="2000">
                <a:solidFill>
                  <a:schemeClr val="tx1"/>
                </a:solidFill>
                <a:latin typeface="Trebuchet MS" charset="0"/>
                <a:ea typeface="Arial Unicode MS" charset="0"/>
                <a:cs typeface="Arial Unicode MS" charset="0"/>
              </a:defRPr>
            </a:lvl7pPr>
            <a:lvl8pPr eaLnBrk="0" hangingPunct="0">
              <a:defRPr sz="2000">
                <a:solidFill>
                  <a:schemeClr val="tx1"/>
                </a:solidFill>
                <a:latin typeface="Trebuchet MS" charset="0"/>
                <a:ea typeface="Arial Unicode MS" charset="0"/>
                <a:cs typeface="Arial Unicode MS" charset="0"/>
              </a:defRPr>
            </a:lvl8pPr>
            <a:lvl9pPr eaLnBrk="0" hangingPunct="0">
              <a:defRPr sz="2000">
                <a:solidFill>
                  <a:schemeClr val="tx1"/>
                </a:solidFill>
                <a:latin typeface="Trebuchet MS" charset="0"/>
                <a:ea typeface="Arial Unicode MS" charset="0"/>
                <a:cs typeface="Arial Unicode MS" charset="0"/>
              </a:defRPr>
            </a:lvl9pPr>
          </a:lstStyle>
          <a:p>
            <a:pPr marL="0" marR="0" lvl="0" indent="0" algn="ctr" defTabSz="609585" rtl="0" eaLnBrk="1" fontAlgn="auto" latinLnBrk="0" hangingPunct="1">
              <a:lnSpc>
                <a:spcPct val="85000"/>
              </a:lnSpc>
              <a:spcBef>
                <a:spcPts val="0"/>
              </a:spcBef>
              <a:spcAft>
                <a:spcPct val="35000"/>
              </a:spcAft>
              <a:buClrTx/>
              <a:buSzTx/>
              <a:buFontTx/>
              <a:buNone/>
              <a:tabLst/>
              <a:defRPr/>
            </a:pPr>
            <a:r>
              <a:rPr kumimoji="0" lang="en-US" sz="1333" b="0" i="0" u="none" strike="noStrike" kern="1200" cap="none" spc="0" normalizeH="0" baseline="0" noProof="0">
                <a:ln>
                  <a:noFill/>
                </a:ln>
                <a:solidFill>
                  <a:prstClr val="black">
                    <a:lumMod val="50000"/>
                    <a:lumOff val="50000"/>
                  </a:prstClr>
                </a:solidFill>
                <a:effectLst/>
                <a:uLnTx/>
                <a:uFillTx/>
                <a:latin typeface="Arial Narrow"/>
                <a:ea typeface="ＭＳ Ｐゴシック" charset="0"/>
                <a:cs typeface="Arial Narrow"/>
              </a:rPr>
              <a:t>Investing entails risk including loss of principal. Units, when redeemed, may be worth more or less than original value.</a:t>
            </a:r>
          </a:p>
        </p:txBody>
      </p:sp>
      <p:sp>
        <p:nvSpPr>
          <p:cNvPr id="11" name="Rectangle 6"/>
          <p:cNvSpPr txBox="1">
            <a:spLocks noChangeArrowheads="1"/>
          </p:cNvSpPr>
          <p:nvPr/>
        </p:nvSpPr>
        <p:spPr>
          <a:xfrm>
            <a:off x="4631745" y="4914389"/>
            <a:ext cx="2608768" cy="1084671"/>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Helvetica"/>
                <a:ea typeface="+mn-ea"/>
                <a:cs typeface="Helvetica"/>
              </a:rPr>
              <a:t>Short-Term Savings</a:t>
            </a:r>
          </a:p>
        </p:txBody>
      </p:sp>
      <p:sp>
        <p:nvSpPr>
          <p:cNvPr id="12" name="Rectangle 6"/>
          <p:cNvSpPr txBox="1">
            <a:spLocks noChangeArrowheads="1"/>
          </p:cNvSpPr>
          <p:nvPr/>
        </p:nvSpPr>
        <p:spPr>
          <a:xfrm>
            <a:off x="7751364" y="4914389"/>
            <a:ext cx="3215093" cy="1084671"/>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Helvetica"/>
                <a:ea typeface="+mn-ea"/>
                <a:cs typeface="Helvetica"/>
              </a:rPr>
              <a:t>Long-Term Savings or Investments</a:t>
            </a:r>
          </a:p>
        </p:txBody>
      </p:sp>
      <p:grpSp>
        <p:nvGrpSpPr>
          <p:cNvPr id="18" name="Group 17"/>
          <p:cNvGrpSpPr/>
          <p:nvPr/>
        </p:nvGrpSpPr>
        <p:grpSpPr>
          <a:xfrm>
            <a:off x="1714246" y="2518127"/>
            <a:ext cx="1928047" cy="3480933"/>
            <a:chOff x="1285684" y="1952302"/>
            <a:chExt cx="1446035" cy="2610700"/>
          </a:xfrm>
        </p:grpSpPr>
        <p:sp>
          <p:nvSpPr>
            <p:cNvPr id="5" name="Rectangle 6"/>
            <p:cNvSpPr txBox="1">
              <a:spLocks noChangeArrowheads="1"/>
            </p:cNvSpPr>
            <p:nvPr/>
          </p:nvSpPr>
          <p:spPr>
            <a:xfrm>
              <a:off x="1285684" y="3749499"/>
              <a:ext cx="1446035" cy="81350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Helvetica"/>
                  <a:ea typeface="+mn-ea"/>
                  <a:cs typeface="Helvetica"/>
                </a:rPr>
                <a:t>Emergency Fund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55047" y="1952302"/>
              <a:ext cx="1306563" cy="1645184"/>
            </a:xfrm>
            <a:prstGeom prst="rect">
              <a:avLst/>
            </a:prstGeom>
          </p:spPr>
        </p:pic>
      </p:grpSp>
      <p:pic>
        <p:nvPicPr>
          <p:cNvPr id="13" name="Picture 12" descr="longTermSaving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9966" y="2903458"/>
            <a:ext cx="2247789" cy="1808247"/>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61629" y="2919253"/>
            <a:ext cx="2608768" cy="1791767"/>
          </a:xfrm>
          <a:prstGeom prst="rect">
            <a:avLst/>
          </a:prstGeom>
        </p:spPr>
      </p:pic>
    </p:spTree>
    <p:extLst>
      <p:ext uri="{BB962C8B-B14F-4D97-AF65-F5344CB8AC3E}">
        <p14:creationId xmlns:p14="http://schemas.microsoft.com/office/powerpoint/2010/main" val="4141522532"/>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3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3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3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2">
            <a:extLst>
              <a:ext uri="{FF2B5EF4-FFF2-40B4-BE49-F238E27FC236}">
                <a16:creationId xmlns:a16="http://schemas.microsoft.com/office/drawing/2014/main" id="{7F47DD28-D39C-4F48-98BF-2EC9C4AA0E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3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333" b="0" i="0" u="none" strike="noStrike" kern="1200" cap="none" spc="0" normalizeH="0" baseline="0" noProof="0">
                <a:ln>
                  <a:noFill/>
                </a:ln>
                <a:solidFill>
                  <a:prstClr val="white">
                    <a:lumMod val="65000"/>
                  </a:prstClr>
                </a:solidFill>
                <a:effectLst/>
                <a:uLnTx/>
                <a:uFillTx/>
                <a:latin typeface="Arial Narrow"/>
                <a:ea typeface="+mn-ea"/>
              </a:rPr>
              <a:pPr marL="0" marR="0" lvl="0" indent="0" algn="l" defTabSz="609585" rtl="0" eaLnBrk="1" fontAlgn="auto" latinLnBrk="0" hangingPunct="1">
                <a:lnSpc>
                  <a:spcPct val="100000"/>
                </a:lnSpc>
                <a:spcBef>
                  <a:spcPts val="0"/>
                </a:spcBef>
                <a:spcAft>
                  <a:spcPts val="0"/>
                </a:spcAft>
                <a:buClrTx/>
                <a:buSzTx/>
                <a:buFontTx/>
                <a:buNone/>
                <a:tabLst/>
                <a:defRPr/>
              </a:pPr>
              <a:t>13</a:t>
            </a:fld>
            <a:endParaRPr kumimoji="0" lang="en-US" sz="1333" b="0" i="0" u="none" strike="noStrike" kern="1200" cap="none" spc="0" normalizeH="0" baseline="0" noProof="0">
              <a:ln>
                <a:noFill/>
              </a:ln>
              <a:solidFill>
                <a:prstClr val="white">
                  <a:lumMod val="65000"/>
                </a:prstClr>
              </a:solidFill>
              <a:effectLst/>
              <a:uLnTx/>
              <a:uFillTx/>
              <a:latin typeface="Arial Narrow"/>
              <a:ea typeface="+mn-ea"/>
            </a:endParaRPr>
          </a:p>
        </p:txBody>
      </p:sp>
      <p:pic>
        <p:nvPicPr>
          <p:cNvPr id="11" name="Picture 10" descr="Ribbon.eps"/>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7083441" y="425639"/>
            <a:ext cx="5936628" cy="621136"/>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7861988" y="466189"/>
            <a:ext cx="4703621" cy="50276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a:ln>
                  <a:noFill/>
                </a:ln>
                <a:solidFill>
                  <a:prstClr val="white"/>
                </a:solidFill>
                <a:effectLst/>
                <a:uLnTx/>
                <a:uFillTx/>
                <a:latin typeface="Helvetica"/>
                <a:ea typeface="+mn-ea"/>
                <a:cs typeface="Helvetica"/>
              </a:rPr>
              <a:t>Income Protection</a:t>
            </a:r>
          </a:p>
        </p:txBody>
      </p:sp>
      <p:sp>
        <p:nvSpPr>
          <p:cNvPr id="14" name="TextBox 13">
            <a:extLst>
              <a:ext uri="{FF2B5EF4-FFF2-40B4-BE49-F238E27FC236}">
                <a16:creationId xmlns:a16="http://schemas.microsoft.com/office/drawing/2014/main" id="{1357DD70-418B-4593-84BC-BCA24DE6E2CE}"/>
              </a:ext>
            </a:extLst>
          </p:cNvPr>
          <p:cNvSpPr txBox="1"/>
          <p:nvPr/>
        </p:nvSpPr>
        <p:spPr>
          <a:xfrm>
            <a:off x="361444" y="466190"/>
            <a:ext cx="6393904" cy="1169744"/>
          </a:xfrm>
          <a:prstGeom prst="rect">
            <a:avLst/>
          </a:prstGeom>
          <a:noFill/>
        </p:spPr>
        <p:txBody>
          <a:bodyPr wrap="square" lIns="121920" tIns="60960" rIns="121920" bIns="60960" rtlCol="0">
            <a:spAutoFit/>
          </a:bodyPr>
          <a:lstStyle/>
          <a:p>
            <a:pPr marL="0" marR="0" lvl="0" indent="0" algn="l" defTabSz="609585" rtl="0" eaLnBrk="1" fontAlgn="auto" latinLnBrk="0" hangingPunct="1">
              <a:lnSpc>
                <a:spcPct val="85000"/>
              </a:lnSpc>
              <a:spcBef>
                <a:spcPts val="0"/>
              </a:spcBef>
              <a:spcAft>
                <a:spcPts val="0"/>
              </a:spcAft>
              <a:buClrTx/>
              <a:buSzTx/>
              <a:buFontTx/>
              <a:buNone/>
              <a:tabLst/>
              <a:defRPr/>
            </a:pPr>
            <a:r>
              <a:rPr kumimoji="0" lang="en-US" sz="2667" b="1" i="0" u="none" strike="noStrike" kern="1200" cap="none" spc="0" normalizeH="0" baseline="0" noProof="0">
                <a:ln>
                  <a:noFill/>
                </a:ln>
                <a:solidFill>
                  <a:srgbClr val="34526F"/>
                </a:solidFill>
                <a:effectLst/>
                <a:uLnTx/>
                <a:uFillTx/>
                <a:latin typeface="Helvetica"/>
                <a:ea typeface="+mn-ea"/>
                <a:cs typeface="Helvetica"/>
              </a:rPr>
              <a:t>What if you had a toaster in your kitchen, and on the 1</a:t>
            </a:r>
            <a:r>
              <a:rPr kumimoji="0" lang="en-US" sz="2667" b="1" i="0" u="none" strike="noStrike" kern="1200" cap="none" spc="0" normalizeH="0" baseline="30000" noProof="0">
                <a:ln>
                  <a:noFill/>
                </a:ln>
                <a:solidFill>
                  <a:srgbClr val="34526F"/>
                </a:solidFill>
                <a:effectLst/>
                <a:uLnTx/>
                <a:uFillTx/>
                <a:latin typeface="Helvetica"/>
                <a:ea typeface="+mn-ea"/>
                <a:cs typeface="Helvetica"/>
              </a:rPr>
              <a:t>st</a:t>
            </a:r>
            <a:r>
              <a:rPr kumimoji="0" lang="en-US" sz="2667" b="1" i="0" u="none" strike="noStrike" kern="1200" cap="none" spc="0" normalizeH="0" baseline="0" noProof="0">
                <a:ln>
                  <a:noFill/>
                </a:ln>
                <a:solidFill>
                  <a:srgbClr val="34526F"/>
                </a:solidFill>
                <a:effectLst/>
                <a:uLnTx/>
                <a:uFillTx/>
                <a:latin typeface="Helvetica"/>
                <a:ea typeface="+mn-ea"/>
                <a:cs typeface="Helvetica"/>
              </a:rPr>
              <a:t> and 15</a:t>
            </a:r>
            <a:r>
              <a:rPr kumimoji="0" lang="en-US" sz="2667" b="1" i="0" u="none" strike="noStrike" kern="1200" cap="none" spc="0" normalizeH="0" baseline="30000" noProof="0">
                <a:ln>
                  <a:noFill/>
                </a:ln>
                <a:solidFill>
                  <a:srgbClr val="34526F"/>
                </a:solidFill>
                <a:effectLst/>
                <a:uLnTx/>
                <a:uFillTx/>
                <a:latin typeface="Helvetica"/>
                <a:ea typeface="+mn-ea"/>
                <a:cs typeface="Helvetica"/>
              </a:rPr>
              <a:t>th </a:t>
            </a:r>
            <a:r>
              <a:rPr kumimoji="0" lang="en-US" sz="2667" b="1" i="0" u="none" strike="noStrike" kern="1200" cap="none" spc="0" normalizeH="0" baseline="0" noProof="0">
                <a:ln>
                  <a:noFill/>
                </a:ln>
                <a:solidFill>
                  <a:srgbClr val="34526F"/>
                </a:solidFill>
                <a:effectLst/>
                <a:uLnTx/>
                <a:uFillTx/>
                <a:latin typeface="Helvetica"/>
                <a:ea typeface="+mn-ea"/>
                <a:cs typeface="Helvetica"/>
              </a:rPr>
              <a:t>of every month $2,000 popped out of it? </a:t>
            </a:r>
          </a:p>
        </p:txBody>
      </p:sp>
      <p:sp>
        <p:nvSpPr>
          <p:cNvPr id="15" name="TextBox 14">
            <a:extLst>
              <a:ext uri="{FF2B5EF4-FFF2-40B4-BE49-F238E27FC236}">
                <a16:creationId xmlns:a16="http://schemas.microsoft.com/office/drawing/2014/main" id="{9BF5B01A-B77E-447B-A506-92BD7936759B}"/>
              </a:ext>
            </a:extLst>
          </p:cNvPr>
          <p:cNvSpPr txBox="1"/>
          <p:nvPr/>
        </p:nvSpPr>
        <p:spPr>
          <a:xfrm>
            <a:off x="361445" y="2581297"/>
            <a:ext cx="7554340" cy="533544"/>
          </a:xfrm>
          <a:prstGeom prst="rect">
            <a:avLst/>
          </a:prstGeom>
          <a:noFill/>
        </p:spPr>
        <p:txBody>
          <a:bodyPr wrap="square" lIns="121920" tIns="60960" rIns="121920" bIns="6096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4526F"/>
                </a:solidFill>
                <a:effectLst/>
                <a:uLnTx/>
                <a:uFillTx/>
                <a:latin typeface="Helvetica"/>
                <a:ea typeface="+mn-ea"/>
                <a:cs typeface="Helvetica"/>
              </a:rPr>
              <a:t>Would you insure it?</a:t>
            </a:r>
          </a:p>
        </p:txBody>
      </p:sp>
      <p:sp>
        <p:nvSpPr>
          <p:cNvPr id="16" name="TextBox 15">
            <a:extLst>
              <a:ext uri="{FF2B5EF4-FFF2-40B4-BE49-F238E27FC236}">
                <a16:creationId xmlns:a16="http://schemas.microsoft.com/office/drawing/2014/main" id="{9BF5B01A-B77E-447B-A506-92BD7936759B}"/>
              </a:ext>
            </a:extLst>
          </p:cNvPr>
          <p:cNvSpPr txBox="1"/>
          <p:nvPr/>
        </p:nvSpPr>
        <p:spPr>
          <a:xfrm>
            <a:off x="361444" y="3350403"/>
            <a:ext cx="5800209" cy="1169744"/>
          </a:xfrm>
          <a:prstGeom prst="rect">
            <a:avLst/>
          </a:prstGeom>
          <a:noFill/>
        </p:spPr>
        <p:txBody>
          <a:bodyPr wrap="square" lIns="121920" tIns="60960" rIns="121920" bIns="60960" rtlCol="0">
            <a:spAutoFit/>
          </a:bodyPr>
          <a:lstStyle/>
          <a:p>
            <a:pPr marL="0" marR="0" lvl="0" indent="0" algn="l" defTabSz="609585" rtl="0" eaLnBrk="1" fontAlgn="auto" latinLnBrk="0" hangingPunct="1">
              <a:lnSpc>
                <a:spcPct val="85000"/>
              </a:lnSpc>
              <a:spcBef>
                <a:spcPts val="0"/>
              </a:spcBef>
              <a:spcAft>
                <a:spcPts val="0"/>
              </a:spcAft>
              <a:buClrTx/>
              <a:buSzTx/>
              <a:buFontTx/>
              <a:buNone/>
              <a:tabLst/>
              <a:defRPr/>
            </a:pPr>
            <a:r>
              <a:rPr kumimoji="0" lang="en-US" sz="2667" b="1" i="0" u="none" strike="noStrike" kern="1200" cap="none" spc="0" normalizeH="0" baseline="0" noProof="0">
                <a:ln>
                  <a:noFill/>
                </a:ln>
                <a:solidFill>
                  <a:srgbClr val="34526F"/>
                </a:solidFill>
                <a:effectLst/>
                <a:uLnTx/>
                <a:uFillTx/>
                <a:latin typeface="Helvetica"/>
                <a:ea typeface="+mn-ea"/>
                <a:cs typeface="Helvetica"/>
              </a:rPr>
              <a:t>Unfortunately, there is no such toaster, but you are the money machine for your family. </a:t>
            </a:r>
          </a:p>
        </p:txBody>
      </p:sp>
      <p:sp>
        <p:nvSpPr>
          <p:cNvPr id="17" name="TextBox 16">
            <a:extLst>
              <a:ext uri="{FF2B5EF4-FFF2-40B4-BE49-F238E27FC236}">
                <a16:creationId xmlns:a16="http://schemas.microsoft.com/office/drawing/2014/main" id="{9BF5B01A-B77E-447B-A506-92BD7936759B}"/>
              </a:ext>
            </a:extLst>
          </p:cNvPr>
          <p:cNvSpPr txBox="1"/>
          <p:nvPr/>
        </p:nvSpPr>
        <p:spPr>
          <a:xfrm>
            <a:off x="361443" y="4858966"/>
            <a:ext cx="5225756" cy="1518621"/>
          </a:xfrm>
          <a:prstGeom prst="rect">
            <a:avLst/>
          </a:prstGeom>
          <a:noFill/>
        </p:spPr>
        <p:txBody>
          <a:bodyPr wrap="square" lIns="121920" tIns="60960" rIns="121920" bIns="60960" rtlCol="0">
            <a:spAutoFit/>
          </a:bodyPr>
          <a:lstStyle/>
          <a:p>
            <a:pPr marL="0" marR="0" lvl="0" indent="0" algn="l" defTabSz="609585" rtl="0" eaLnBrk="1" fontAlgn="auto" latinLnBrk="0" hangingPunct="1">
              <a:lnSpc>
                <a:spcPct val="85000"/>
              </a:lnSpc>
              <a:spcBef>
                <a:spcPts val="0"/>
              </a:spcBef>
              <a:spcAft>
                <a:spcPts val="0"/>
              </a:spcAft>
              <a:buClrTx/>
              <a:buSzTx/>
              <a:buFontTx/>
              <a:buNone/>
              <a:tabLst/>
              <a:defRPr/>
            </a:pPr>
            <a:r>
              <a:rPr kumimoji="0" lang="en-US" sz="2667" b="1" i="0" u="none" strike="noStrike" kern="1200" cap="none" spc="0" normalizeH="0" baseline="0" noProof="0">
                <a:ln>
                  <a:noFill/>
                </a:ln>
                <a:solidFill>
                  <a:srgbClr val="34526F"/>
                </a:solidFill>
                <a:effectLst/>
                <a:uLnTx/>
                <a:uFillTx/>
                <a:latin typeface="Helvetica"/>
                <a:ea typeface="+mn-ea"/>
                <a:cs typeface="Helvetica"/>
              </a:rPr>
              <a:t>So if it makes sense to insure an imaginary toaster, wouldn’t it make sense to insure your income?</a:t>
            </a:r>
          </a:p>
        </p:txBody>
      </p:sp>
      <p:sp>
        <p:nvSpPr>
          <p:cNvPr id="10" name="TextBox 9">
            <a:extLst>
              <a:ext uri="{FF2B5EF4-FFF2-40B4-BE49-F238E27FC236}">
                <a16:creationId xmlns:a16="http://schemas.microsoft.com/office/drawing/2014/main" id="{9BF5B01A-B77E-447B-A506-92BD7936759B}"/>
              </a:ext>
            </a:extLst>
          </p:cNvPr>
          <p:cNvSpPr txBox="1"/>
          <p:nvPr/>
        </p:nvSpPr>
        <p:spPr>
          <a:xfrm>
            <a:off x="361445" y="1893472"/>
            <a:ext cx="7554340" cy="533544"/>
          </a:xfrm>
          <a:prstGeom prst="rect">
            <a:avLst/>
          </a:prstGeom>
          <a:noFill/>
        </p:spPr>
        <p:txBody>
          <a:bodyPr wrap="square" lIns="121920" tIns="60960" rIns="121920" bIns="6096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4526F"/>
                </a:solidFill>
                <a:effectLst/>
                <a:uLnTx/>
                <a:uFillTx/>
                <a:latin typeface="Helvetica"/>
                <a:ea typeface="+mn-ea"/>
                <a:cs typeface="Helvetica"/>
              </a:rPr>
              <a:t>Would you like that toaster?</a:t>
            </a:r>
          </a:p>
        </p:txBody>
      </p:sp>
    </p:spTree>
    <p:extLst>
      <p:ext uri="{BB962C8B-B14F-4D97-AF65-F5344CB8AC3E}">
        <p14:creationId xmlns:p14="http://schemas.microsoft.com/office/powerpoint/2010/main" val="3796660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3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D81A693-92CC-57CD-7BAC-2BAD17E08D58}"/>
            </a:ext>
          </a:extLst>
        </p:cNvPr>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5A942614-8C8B-B266-B2B7-DBECA51C088D}"/>
              </a:ext>
            </a:extLst>
          </p:cNvPr>
          <p:cNvSpPr txBox="1">
            <a:spLocks/>
          </p:cNvSpPr>
          <p:nvPr/>
        </p:nvSpPr>
        <p:spPr bwMode="auto">
          <a:xfrm>
            <a:off x="958844" y="442419"/>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85" rtl="0" eaLnBrk="0" fontAlgn="base" latinLnBrk="0" hangingPunct="0">
              <a:lnSpc>
                <a:spcPct val="85000"/>
              </a:lnSpc>
              <a:spcBef>
                <a:spcPct val="0"/>
              </a:spcBef>
              <a:spcAft>
                <a:spcPts val="800"/>
              </a:spcAft>
              <a:buClr>
                <a:srgbClr val="003366"/>
              </a:buClr>
              <a:buSzTx/>
              <a:buFontTx/>
              <a:buNone/>
              <a:tabLst/>
              <a:defRPr/>
            </a:pPr>
            <a:r>
              <a:rPr kumimoji="0" lang="en-US" altLang="en-US" sz="4000" b="0" i="0" u="none" strike="noStrike" kern="1200" cap="none" spc="0" normalizeH="0" baseline="0" noProof="0">
                <a:ln>
                  <a:noFill/>
                </a:ln>
                <a:solidFill>
                  <a:srgbClr val="34526F"/>
                </a:solidFill>
                <a:effectLst/>
                <a:uLnTx/>
                <a:uFillTx/>
                <a:latin typeface="Helvetica"/>
                <a:ea typeface="Arial Unicode MS" panose="020B0604020202020204" pitchFamily="34" charset="-128"/>
                <a:cs typeface="Helvetica"/>
              </a:rPr>
              <a:t>The Theory of Decreasing Responsibility</a:t>
            </a:r>
          </a:p>
        </p:txBody>
      </p:sp>
      <p:cxnSp>
        <p:nvCxnSpPr>
          <p:cNvPr id="17" name="Straight Connector 16">
            <a:extLst>
              <a:ext uri="{FF2B5EF4-FFF2-40B4-BE49-F238E27FC236}">
                <a16:creationId xmlns:a16="http://schemas.microsoft.com/office/drawing/2014/main" id="{F24F7D6B-C6D7-3836-E4A9-58F489629FA3}"/>
              </a:ext>
            </a:extLst>
          </p:cNvPr>
          <p:cNvCxnSpPr/>
          <p:nvPr/>
        </p:nvCxnSpPr>
        <p:spPr bwMode="auto">
          <a:xfrm>
            <a:off x="1202645" y="1239892"/>
            <a:ext cx="9786715" cy="0"/>
          </a:xfrm>
          <a:prstGeom prst="line">
            <a:avLst/>
          </a:prstGeom>
          <a:noFill/>
          <a:ln w="9525" cap="flat" cmpd="sng" algn="ctr">
            <a:solidFill>
              <a:srgbClr val="34526F"/>
            </a:solidFill>
            <a:prstDash val="solid"/>
            <a:round/>
            <a:headEnd type="none" w="med" len="med"/>
            <a:tailEnd type="none" w="med" len="med"/>
          </a:ln>
          <a:effectLst/>
        </p:spPr>
      </p:cxnSp>
      <p:pic>
        <p:nvPicPr>
          <p:cNvPr id="9" name="Picture 8">
            <a:extLst>
              <a:ext uri="{FF2B5EF4-FFF2-40B4-BE49-F238E27FC236}">
                <a16:creationId xmlns:a16="http://schemas.microsoft.com/office/drawing/2014/main" id="{AE6994CB-26AF-0A4A-2F70-49146DA6F4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0530" y="1398116"/>
            <a:ext cx="10470939" cy="3281936"/>
          </a:xfrm>
          <a:prstGeom prst="rect">
            <a:avLst/>
          </a:prstGeom>
        </p:spPr>
      </p:pic>
      <p:grpSp>
        <p:nvGrpSpPr>
          <p:cNvPr id="30" name="Group 29">
            <a:extLst>
              <a:ext uri="{FF2B5EF4-FFF2-40B4-BE49-F238E27FC236}">
                <a16:creationId xmlns:a16="http://schemas.microsoft.com/office/drawing/2014/main" id="{7A514080-1795-DD02-19AB-ED74BBB4F875}"/>
              </a:ext>
            </a:extLst>
          </p:cNvPr>
          <p:cNvGrpSpPr/>
          <p:nvPr/>
        </p:nvGrpSpPr>
        <p:grpSpPr>
          <a:xfrm>
            <a:off x="5311232" y="4497853"/>
            <a:ext cx="5764624" cy="1867112"/>
            <a:chOff x="3983424" y="3433870"/>
            <a:chExt cx="4323468" cy="1400334"/>
          </a:xfrm>
        </p:grpSpPr>
        <p:sp>
          <p:nvSpPr>
            <p:cNvPr id="18" name="Text Box 3">
              <a:extLst>
                <a:ext uri="{FF2B5EF4-FFF2-40B4-BE49-F238E27FC236}">
                  <a16:creationId xmlns:a16="http://schemas.microsoft.com/office/drawing/2014/main" id="{C86158B2-1E78-E0B9-A8BD-6AC860887713}"/>
                </a:ext>
              </a:extLst>
            </p:cNvPr>
            <p:cNvSpPr txBox="1">
              <a:spLocks noChangeArrowheads="1"/>
            </p:cNvSpPr>
            <p:nvPr/>
          </p:nvSpPr>
          <p:spPr bwMode="auto">
            <a:xfrm>
              <a:off x="4961927" y="3598144"/>
              <a:ext cx="3344965" cy="1236060"/>
            </a:xfrm>
            <a:prstGeom prst="rect">
              <a:avLst/>
            </a:prstGeom>
            <a:noFill/>
            <a:ln w="9525">
              <a:noFill/>
              <a:miter lim="800000"/>
              <a:headEnd/>
              <a:tailEnd/>
            </a:ln>
          </p:spPr>
          <p:txBody>
            <a:bodyPr wrap="square" anchor="ctr">
              <a:spAutoFit/>
            </a:bodyPr>
            <a:lstStyle/>
            <a:p>
              <a:pPr marL="0" marR="0" lvl="0" indent="0" algn="l" defTabSz="609585"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a:ln>
                    <a:noFill/>
                  </a:ln>
                  <a:solidFill>
                    <a:srgbClr val="9AC0A4"/>
                  </a:solidFill>
                  <a:effectLst/>
                  <a:uLnTx/>
                  <a:uFillTx/>
                  <a:latin typeface="Helvetica"/>
                  <a:ea typeface="Arial Unicode MS" pitchFamily="34" charset="-128"/>
                  <a:cs typeface="Helvetica"/>
                </a:rPr>
                <a:t>At Retirement</a:t>
              </a:r>
              <a:endParaRPr kumimoji="0" lang="en-US" altLang="en-US" sz="1867" b="0" i="0" u="none" strike="noStrike" kern="1200" cap="none" spc="0" normalizeH="0" baseline="0" noProof="0">
                <a:ln>
                  <a:noFill/>
                </a:ln>
                <a:solidFill>
                  <a:srgbClr val="9AC0A4"/>
                </a:solidFill>
                <a:effectLst/>
                <a:uLnTx/>
                <a:uFillTx/>
                <a:latin typeface="Helvetica"/>
                <a:ea typeface="Arial Unicode MS" pitchFamily="34" charset="-128"/>
                <a:cs typeface="Helvetica"/>
              </a:endParaRPr>
            </a:p>
            <a:p>
              <a:pPr marL="0" marR="0" lvl="0" indent="0" algn="l" defTabSz="609585"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a:ln>
                    <a:noFill/>
                  </a:ln>
                  <a:solidFill>
                    <a:prstClr val="black"/>
                  </a:solidFill>
                  <a:effectLst/>
                  <a:uLnTx/>
                  <a:uFillTx/>
                  <a:latin typeface="Helvetica"/>
                  <a:ea typeface="Arial Unicode MS" pitchFamily="34" charset="-128"/>
                  <a:cs typeface="Helvetica"/>
                </a:rPr>
                <a:t>Grown children</a:t>
              </a:r>
            </a:p>
            <a:p>
              <a:pPr marL="0" marR="0" lvl="0" indent="0" algn="l" defTabSz="609585"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a:ln>
                    <a:noFill/>
                  </a:ln>
                  <a:solidFill>
                    <a:prstClr val="black"/>
                  </a:solidFill>
                  <a:effectLst/>
                  <a:uLnTx/>
                  <a:uFillTx/>
                  <a:latin typeface="Helvetica"/>
                  <a:ea typeface="Arial Unicode MS" pitchFamily="34" charset="-128"/>
                  <a:cs typeface="Helvetica"/>
                </a:rPr>
                <a:t>Lower debt</a:t>
              </a:r>
            </a:p>
            <a:p>
              <a:pPr marL="0" marR="0" lvl="0" indent="0" algn="l" defTabSz="609585"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a:ln>
                    <a:noFill/>
                  </a:ln>
                  <a:solidFill>
                    <a:prstClr val="black"/>
                  </a:solidFill>
                  <a:effectLst/>
                  <a:uLnTx/>
                  <a:uFillTx/>
                  <a:latin typeface="Helvetica"/>
                  <a:ea typeface="Arial Unicode MS" pitchFamily="34" charset="-128"/>
                  <a:cs typeface="Helvetica"/>
                </a:rPr>
                <a:t>Mortgage Paid</a:t>
              </a:r>
            </a:p>
            <a:p>
              <a:pPr marL="0" marR="0" lvl="0" indent="0" algn="l" defTabSz="609585"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a:ln>
                    <a:noFill/>
                  </a:ln>
                  <a:solidFill>
                    <a:prstClr val="black"/>
                  </a:solidFill>
                  <a:effectLst/>
                  <a:uLnTx/>
                  <a:uFillTx/>
                  <a:latin typeface="Helvetica"/>
                  <a:ea typeface="Arial Unicode MS" pitchFamily="34" charset="-128"/>
                  <a:cs typeface="Helvetica"/>
                </a:rPr>
                <a:t>Retirement income needed</a:t>
              </a:r>
            </a:p>
          </p:txBody>
        </p:sp>
        <p:cxnSp>
          <p:nvCxnSpPr>
            <p:cNvPr id="7" name="Straight Connector 6">
              <a:extLst>
                <a:ext uri="{FF2B5EF4-FFF2-40B4-BE49-F238E27FC236}">
                  <a16:creationId xmlns:a16="http://schemas.microsoft.com/office/drawing/2014/main" id="{8C6DA599-2597-EA9C-78A8-83C52DEFD52E}"/>
                </a:ext>
              </a:extLst>
            </p:cNvPr>
            <p:cNvCxnSpPr/>
            <p:nvPr/>
          </p:nvCxnSpPr>
          <p:spPr bwMode="auto">
            <a:xfrm>
              <a:off x="3983424" y="3997512"/>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2" name="Straight Connector 21">
              <a:extLst>
                <a:ext uri="{FF2B5EF4-FFF2-40B4-BE49-F238E27FC236}">
                  <a16:creationId xmlns:a16="http://schemas.microsoft.com/office/drawing/2014/main" id="{FDD279A8-86D5-E643-68C0-7F52CE39031D}"/>
                </a:ext>
              </a:extLst>
            </p:cNvPr>
            <p:cNvCxnSpPr/>
            <p:nvPr/>
          </p:nvCxnSpPr>
          <p:spPr bwMode="auto">
            <a:xfrm>
              <a:off x="3983424" y="4231163"/>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3" name="Straight Connector 22">
              <a:extLst>
                <a:ext uri="{FF2B5EF4-FFF2-40B4-BE49-F238E27FC236}">
                  <a16:creationId xmlns:a16="http://schemas.microsoft.com/office/drawing/2014/main" id="{66C62E53-CAF2-F209-9547-3F9409C2634C}"/>
                </a:ext>
              </a:extLst>
            </p:cNvPr>
            <p:cNvCxnSpPr/>
            <p:nvPr/>
          </p:nvCxnSpPr>
          <p:spPr bwMode="auto">
            <a:xfrm>
              <a:off x="3983424" y="4464814"/>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4" name="Straight Connector 23">
              <a:extLst>
                <a:ext uri="{FF2B5EF4-FFF2-40B4-BE49-F238E27FC236}">
                  <a16:creationId xmlns:a16="http://schemas.microsoft.com/office/drawing/2014/main" id="{7EAF1785-64D0-68A4-4613-6A32FCB7AE57}"/>
                </a:ext>
              </a:extLst>
            </p:cNvPr>
            <p:cNvCxnSpPr/>
            <p:nvPr/>
          </p:nvCxnSpPr>
          <p:spPr bwMode="auto">
            <a:xfrm>
              <a:off x="3983424" y="4698464"/>
              <a:ext cx="936867" cy="0"/>
            </a:xfrm>
            <a:prstGeom prst="line">
              <a:avLst/>
            </a:prstGeom>
            <a:noFill/>
            <a:ln w="25400" cap="rnd" cmpd="sng" algn="ctr">
              <a:solidFill>
                <a:schemeClr val="tx1"/>
              </a:solidFill>
              <a:prstDash val="dot"/>
              <a:round/>
              <a:headEnd type="none" w="med" len="med"/>
              <a:tailEnd type="none" w="med" len="med"/>
            </a:ln>
            <a:effectLst/>
          </p:spPr>
        </p:cxnSp>
        <p:cxnSp>
          <p:nvCxnSpPr>
            <p:cNvPr id="27" name="Straight Connector 26">
              <a:extLst>
                <a:ext uri="{FF2B5EF4-FFF2-40B4-BE49-F238E27FC236}">
                  <a16:creationId xmlns:a16="http://schemas.microsoft.com/office/drawing/2014/main" id="{0EDFC132-9798-2A23-7690-75CE19369C08}"/>
                </a:ext>
              </a:extLst>
            </p:cNvPr>
            <p:cNvCxnSpPr/>
            <p:nvPr/>
          </p:nvCxnSpPr>
          <p:spPr bwMode="auto">
            <a:xfrm>
              <a:off x="6363762" y="3782368"/>
              <a:ext cx="936867" cy="0"/>
            </a:xfrm>
            <a:prstGeom prst="line">
              <a:avLst/>
            </a:prstGeom>
            <a:noFill/>
            <a:ln w="25400" cap="rnd" cmpd="sng" algn="ctr">
              <a:solidFill>
                <a:srgbClr val="9AC0A4"/>
              </a:solidFill>
              <a:prstDash val="dot"/>
              <a:round/>
              <a:headEnd type="none" w="med" len="med"/>
              <a:tailEnd type="none" w="med" len="med"/>
            </a:ln>
            <a:effectLst/>
          </p:spPr>
        </p:cxnSp>
        <p:cxnSp>
          <p:nvCxnSpPr>
            <p:cNvPr id="28" name="Straight Connector 27">
              <a:extLst>
                <a:ext uri="{FF2B5EF4-FFF2-40B4-BE49-F238E27FC236}">
                  <a16:creationId xmlns:a16="http://schemas.microsoft.com/office/drawing/2014/main" id="{85378B13-6E4E-A0D6-5338-CB975B69AFFD}"/>
                </a:ext>
              </a:extLst>
            </p:cNvPr>
            <p:cNvCxnSpPr/>
            <p:nvPr/>
          </p:nvCxnSpPr>
          <p:spPr bwMode="auto">
            <a:xfrm flipV="1">
              <a:off x="7384496" y="3433870"/>
              <a:ext cx="1" cy="347006"/>
            </a:xfrm>
            <a:prstGeom prst="line">
              <a:avLst/>
            </a:prstGeom>
            <a:noFill/>
            <a:ln w="25400" cap="rnd" cmpd="sng" algn="ctr">
              <a:solidFill>
                <a:srgbClr val="9AC0A4"/>
              </a:solidFill>
              <a:prstDash val="dot"/>
              <a:round/>
              <a:headEnd type="none" w="med" len="med"/>
              <a:tailEnd type="none" w="med" len="med"/>
            </a:ln>
            <a:effectLst/>
          </p:spPr>
        </p:cxnSp>
      </p:grpSp>
      <p:grpSp>
        <p:nvGrpSpPr>
          <p:cNvPr id="29" name="Group 28">
            <a:extLst>
              <a:ext uri="{FF2B5EF4-FFF2-40B4-BE49-F238E27FC236}">
                <a16:creationId xmlns:a16="http://schemas.microsoft.com/office/drawing/2014/main" id="{2200B3F4-D600-3BDC-8FC3-006B3FEE25E8}"/>
              </a:ext>
            </a:extLst>
          </p:cNvPr>
          <p:cNvGrpSpPr/>
          <p:nvPr/>
        </p:nvGrpSpPr>
        <p:grpSpPr>
          <a:xfrm>
            <a:off x="656964" y="4497854"/>
            <a:ext cx="4589496" cy="1867113"/>
            <a:chOff x="492723" y="3433870"/>
            <a:chExt cx="3442122" cy="1400335"/>
          </a:xfrm>
        </p:grpSpPr>
        <p:sp>
          <p:nvSpPr>
            <p:cNvPr id="12" name="Text Box 3">
              <a:extLst>
                <a:ext uri="{FF2B5EF4-FFF2-40B4-BE49-F238E27FC236}">
                  <a16:creationId xmlns:a16="http://schemas.microsoft.com/office/drawing/2014/main" id="{D7AA06F3-A0A7-1E61-53D9-42BAEFB01288}"/>
                </a:ext>
              </a:extLst>
            </p:cNvPr>
            <p:cNvSpPr txBox="1">
              <a:spLocks noChangeArrowheads="1"/>
            </p:cNvSpPr>
            <p:nvPr/>
          </p:nvSpPr>
          <p:spPr bwMode="auto">
            <a:xfrm>
              <a:off x="492723" y="3598145"/>
              <a:ext cx="3442122" cy="1236060"/>
            </a:xfrm>
            <a:prstGeom prst="rect">
              <a:avLst/>
            </a:prstGeom>
            <a:noFill/>
            <a:ln w="9525">
              <a:noFill/>
              <a:miter lim="800000"/>
              <a:headEnd/>
              <a:tailEnd/>
            </a:ln>
          </p:spPr>
          <p:txBody>
            <a:bodyPr wrap="square" anchor="ctr">
              <a:spAutoFit/>
            </a:bodyPr>
            <a:lstStyle/>
            <a:p>
              <a:pPr marL="0" marR="0" lvl="0" indent="0" algn="r" defTabSz="609585"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a:ln>
                    <a:noFill/>
                  </a:ln>
                  <a:solidFill>
                    <a:srgbClr val="5B9BA9"/>
                  </a:solidFill>
                  <a:effectLst/>
                  <a:uLnTx/>
                  <a:uFillTx/>
                  <a:latin typeface="Helvetica"/>
                  <a:ea typeface="Arial Unicode MS" pitchFamily="34" charset="-128"/>
                  <a:cs typeface="Helvetica"/>
                </a:rPr>
                <a:t>Today</a:t>
              </a:r>
              <a:endParaRPr kumimoji="0" lang="en-US" altLang="en-US" sz="1867" b="0" i="0" u="none" strike="noStrike" kern="1200" cap="none" spc="0" normalizeH="0" baseline="0" noProof="0">
                <a:ln>
                  <a:noFill/>
                </a:ln>
                <a:solidFill>
                  <a:srgbClr val="5B9BA9"/>
                </a:solidFill>
                <a:effectLst/>
                <a:uLnTx/>
                <a:uFillTx/>
                <a:latin typeface="Helvetica"/>
                <a:ea typeface="Arial Unicode MS" pitchFamily="34" charset="-128"/>
                <a:cs typeface="Helvetica"/>
              </a:endParaRPr>
            </a:p>
            <a:p>
              <a:pPr marL="0" marR="0" lvl="0" indent="0" algn="r" defTabSz="609585"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a:ln>
                    <a:noFill/>
                  </a:ln>
                  <a:solidFill>
                    <a:prstClr val="black"/>
                  </a:solidFill>
                  <a:effectLst/>
                  <a:uLnTx/>
                  <a:uFillTx/>
                  <a:latin typeface="Helvetica"/>
                  <a:ea typeface="Arial Unicode MS" pitchFamily="34" charset="-128"/>
                  <a:cs typeface="Helvetica"/>
                </a:rPr>
                <a:t>Young children</a:t>
              </a:r>
            </a:p>
            <a:p>
              <a:pPr marL="0" marR="0" lvl="0" indent="0" algn="r" defTabSz="609585"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a:ln>
                    <a:noFill/>
                  </a:ln>
                  <a:solidFill>
                    <a:prstClr val="black"/>
                  </a:solidFill>
                  <a:effectLst/>
                  <a:uLnTx/>
                  <a:uFillTx/>
                  <a:latin typeface="Helvetica"/>
                  <a:ea typeface="Arial Unicode MS" pitchFamily="34" charset="-128"/>
                  <a:cs typeface="Helvetica"/>
                </a:rPr>
                <a:t>High debt</a:t>
              </a:r>
            </a:p>
            <a:p>
              <a:pPr marL="0" marR="0" lvl="0" indent="0" algn="r" defTabSz="609585" rtl="0" eaLnBrk="1" fontAlgn="auto" latinLnBrk="0" hangingPunct="1">
                <a:lnSpc>
                  <a:spcPct val="110000"/>
                </a:lnSpc>
                <a:spcBef>
                  <a:spcPts val="0"/>
                </a:spcBef>
                <a:spcAft>
                  <a:spcPts val="0"/>
                </a:spcAft>
                <a:buClrTx/>
                <a:buSzTx/>
                <a:buFontTx/>
                <a:buNone/>
                <a:tabLst/>
                <a:defRPr/>
              </a:pPr>
              <a:r>
                <a:rPr kumimoji="0" lang="en-US" altLang="en-US" sz="1867" b="0" i="0" u="none" strike="noStrike" kern="1200" cap="none" spc="0" normalizeH="0" baseline="0" noProof="0">
                  <a:ln>
                    <a:noFill/>
                  </a:ln>
                  <a:solidFill>
                    <a:prstClr val="black"/>
                  </a:solidFill>
                  <a:effectLst/>
                  <a:uLnTx/>
                  <a:uFillTx/>
                  <a:latin typeface="Helvetica"/>
                  <a:ea typeface="Arial Unicode MS" pitchFamily="34" charset="-128"/>
                  <a:cs typeface="Helvetica"/>
                </a:rPr>
                <a:t>House mortgage</a:t>
              </a:r>
            </a:p>
            <a:p>
              <a:pPr marL="0" marR="0" lvl="0" indent="0" algn="r" defTabSz="609585" rtl="0" eaLnBrk="1" fontAlgn="auto" latinLnBrk="0" hangingPunct="1">
                <a:lnSpc>
                  <a:spcPct val="110000"/>
                </a:lnSpc>
                <a:spcBef>
                  <a:spcPts val="0"/>
                </a:spcBef>
                <a:spcAft>
                  <a:spcPts val="0"/>
                </a:spcAft>
                <a:buClrTx/>
                <a:buSzTx/>
                <a:buFontTx/>
                <a:buNone/>
                <a:tabLst/>
                <a:defRPr/>
              </a:pPr>
              <a:r>
                <a:rPr kumimoji="0" lang="en-US" altLang="en-US" sz="1867" b="1" i="0" u="none" strike="noStrike" kern="1200" cap="none" spc="0" normalizeH="0" baseline="0" noProof="0">
                  <a:ln>
                    <a:noFill/>
                  </a:ln>
                  <a:solidFill>
                    <a:prstClr val="black"/>
                  </a:solidFill>
                  <a:effectLst/>
                  <a:uLnTx/>
                  <a:uFillTx/>
                  <a:latin typeface="Helvetica"/>
                  <a:ea typeface="Arial Unicode MS" pitchFamily="34" charset="-128"/>
                  <a:cs typeface="Helvetica"/>
                </a:rPr>
                <a:t>Loss of income would be devastating</a:t>
              </a:r>
            </a:p>
          </p:txBody>
        </p:sp>
        <p:cxnSp>
          <p:nvCxnSpPr>
            <p:cNvPr id="26" name="Straight Connector 25">
              <a:extLst>
                <a:ext uri="{FF2B5EF4-FFF2-40B4-BE49-F238E27FC236}">
                  <a16:creationId xmlns:a16="http://schemas.microsoft.com/office/drawing/2014/main" id="{3870BE10-85CA-A490-2DB6-C8A4370CCE21}"/>
                </a:ext>
              </a:extLst>
            </p:cNvPr>
            <p:cNvCxnSpPr/>
            <p:nvPr/>
          </p:nvCxnSpPr>
          <p:spPr bwMode="auto">
            <a:xfrm>
              <a:off x="2297063" y="3782368"/>
              <a:ext cx="936867" cy="0"/>
            </a:xfrm>
            <a:prstGeom prst="line">
              <a:avLst/>
            </a:prstGeom>
            <a:noFill/>
            <a:ln w="25400" cap="rnd" cmpd="sng" algn="ctr">
              <a:solidFill>
                <a:srgbClr val="5B9BA9"/>
              </a:solidFill>
              <a:prstDash val="dot"/>
              <a:round/>
              <a:headEnd type="none" w="med" len="med"/>
              <a:tailEnd type="none" w="med" len="med"/>
            </a:ln>
            <a:effectLst/>
          </p:spPr>
        </p:cxnSp>
        <p:cxnSp>
          <p:nvCxnSpPr>
            <p:cNvPr id="31" name="Straight Connector 30">
              <a:extLst>
                <a:ext uri="{FF2B5EF4-FFF2-40B4-BE49-F238E27FC236}">
                  <a16:creationId xmlns:a16="http://schemas.microsoft.com/office/drawing/2014/main" id="{CC9C440D-0677-92D9-24A0-0DECB6E6A9F7}"/>
                </a:ext>
              </a:extLst>
            </p:cNvPr>
            <p:cNvCxnSpPr/>
            <p:nvPr/>
          </p:nvCxnSpPr>
          <p:spPr bwMode="auto">
            <a:xfrm flipV="1">
              <a:off x="2189593" y="3433870"/>
              <a:ext cx="1" cy="347006"/>
            </a:xfrm>
            <a:prstGeom prst="line">
              <a:avLst/>
            </a:prstGeom>
            <a:noFill/>
            <a:ln w="25400" cap="rnd" cmpd="sng" algn="ctr">
              <a:solidFill>
                <a:srgbClr val="5B9BA9"/>
              </a:solidFill>
              <a:prstDash val="dot"/>
              <a:round/>
              <a:headEnd type="none" w="med" len="med"/>
              <a:tailEnd type="none" w="med" len="med"/>
            </a:ln>
            <a:effectLst/>
          </p:spPr>
        </p:cxnSp>
      </p:grpSp>
      <p:sp>
        <p:nvSpPr>
          <p:cNvPr id="15" name="Rectangle 9">
            <a:extLst>
              <a:ext uri="{FF2B5EF4-FFF2-40B4-BE49-F238E27FC236}">
                <a16:creationId xmlns:a16="http://schemas.microsoft.com/office/drawing/2014/main" id="{4A94DEE7-0239-AD26-E455-70B1B36CBB1E}"/>
              </a:ext>
            </a:extLst>
          </p:cNvPr>
          <p:cNvSpPr>
            <a:spLocks noChangeArrowheads="1"/>
          </p:cNvSpPr>
          <p:nvPr/>
        </p:nvSpPr>
        <p:spPr bwMode="auto">
          <a:xfrm>
            <a:off x="1782032" y="5306829"/>
            <a:ext cx="8627936" cy="840316"/>
          </a:xfrm>
          <a:prstGeom prst="rect">
            <a:avLst/>
          </a:prstGeom>
          <a:noFill/>
          <a:ln w="9525">
            <a:noFill/>
            <a:miter lim="800000"/>
            <a:headEnd/>
            <a:tailEnd/>
          </a:ln>
        </p:spPr>
        <p:txBody>
          <a:bodyPr lIns="121901" tIns="60952" rIns="121901" bIns="60952"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E4021D"/>
                </a:solidFill>
                <a:effectLst/>
                <a:uLnTx/>
                <a:uFillTx/>
                <a:latin typeface="Helvetica"/>
                <a:ea typeface="Arial Unicode MS" pitchFamily="34" charset="-128"/>
                <a:cs typeface="Helvetica"/>
              </a:rPr>
              <a:t>What </a:t>
            </a:r>
            <a:r>
              <a:rPr kumimoji="0" lang="en-US" altLang="en-US" sz="2400" b="1" i="0" u="none" strike="noStrike" kern="1200" cap="none" spc="0" normalizeH="0" baseline="0" noProof="0">
                <a:ln>
                  <a:noFill/>
                </a:ln>
                <a:solidFill>
                  <a:srgbClr val="E4021D"/>
                </a:solidFill>
                <a:effectLst/>
                <a:uLnTx/>
                <a:uFillTx/>
                <a:latin typeface="Helvetica"/>
                <a:ea typeface="Arial Unicode MS" pitchFamily="34" charset="-128"/>
                <a:cs typeface="Helvetica"/>
              </a:rPr>
              <a:t>life insurance company</a:t>
            </a:r>
            <a:r>
              <a:rPr kumimoji="0" lang="en-US" altLang="en-US" sz="2400" b="0" i="0" u="none" strike="noStrike" kern="1200" cap="none" spc="0" normalizeH="0" baseline="0" noProof="0">
                <a:ln>
                  <a:noFill/>
                </a:ln>
                <a:solidFill>
                  <a:srgbClr val="E4021D"/>
                </a:solidFill>
                <a:effectLst/>
                <a:uLnTx/>
                <a:uFillTx/>
                <a:latin typeface="Helvetica"/>
                <a:ea typeface="Arial Unicode MS" pitchFamily="34" charset="-128"/>
                <a:cs typeface="Helvetica"/>
              </a:rPr>
              <a:t> do you know of that </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E4021D"/>
                </a:solidFill>
                <a:effectLst/>
                <a:uLnTx/>
                <a:uFillTx/>
                <a:latin typeface="Helvetica"/>
                <a:ea typeface="Arial Unicode MS" pitchFamily="34" charset="-128"/>
                <a:cs typeface="Helvetica"/>
              </a:rPr>
              <a:t>teaches people</a:t>
            </a:r>
            <a:r>
              <a:rPr kumimoji="0" lang="en-US" altLang="en-US" sz="2400" b="0" i="0" u="none" strike="noStrike" kern="1200" cap="none" spc="0" normalizeH="0" baseline="0" noProof="0">
                <a:ln>
                  <a:noFill/>
                </a:ln>
                <a:solidFill>
                  <a:srgbClr val="E4021D"/>
                </a:solidFill>
                <a:effectLst/>
                <a:uLnTx/>
                <a:uFillTx/>
                <a:latin typeface="Helvetica"/>
                <a:ea typeface="Arial Unicode MS" pitchFamily="34" charset="-128"/>
                <a:cs typeface="Helvetica"/>
              </a:rPr>
              <a:t> how to eliminate the need for life insurance?</a:t>
            </a:r>
          </a:p>
        </p:txBody>
      </p:sp>
      <p:sp>
        <p:nvSpPr>
          <p:cNvPr id="2" name="Slide Number Placeholder 1">
            <a:extLst>
              <a:ext uri="{FF2B5EF4-FFF2-40B4-BE49-F238E27FC236}">
                <a16:creationId xmlns:a16="http://schemas.microsoft.com/office/drawing/2014/main" id="{F055F942-9B05-F2E6-5284-07BA367B0970}"/>
              </a:ext>
            </a:extLst>
          </p:cNvPr>
          <p:cNvSpPr>
            <a:spLocks noGrp="1"/>
          </p:cNvSpPr>
          <p:nvPr>
            <p:ph type="sldNum" sz="quarter" idx="12"/>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333" b="0" i="0" u="none" strike="noStrike" kern="1200" cap="none" spc="0" normalizeH="0" baseline="0" noProof="0">
                <a:ln>
                  <a:noFill/>
                </a:ln>
                <a:solidFill>
                  <a:prstClr val="white">
                    <a:lumMod val="65000"/>
                  </a:prstClr>
                </a:solidFill>
                <a:effectLst/>
                <a:uLnTx/>
                <a:uFillTx/>
                <a:latin typeface="Arial Narrow"/>
                <a:ea typeface="+mn-ea"/>
              </a:rPr>
              <a:pPr marL="0" marR="0" lvl="0" indent="0" algn="l" defTabSz="609585" rtl="0" eaLnBrk="1" fontAlgn="auto" latinLnBrk="0" hangingPunct="1">
                <a:lnSpc>
                  <a:spcPct val="100000"/>
                </a:lnSpc>
                <a:spcBef>
                  <a:spcPts val="0"/>
                </a:spcBef>
                <a:spcAft>
                  <a:spcPts val="0"/>
                </a:spcAft>
                <a:buClrTx/>
                <a:buSzTx/>
                <a:buFontTx/>
                <a:buNone/>
                <a:tabLst/>
                <a:defRPr/>
              </a:pPr>
              <a:t>14</a:t>
            </a:fld>
            <a:endParaRPr kumimoji="0" lang="en-US" sz="1333" b="0" i="0" u="none" strike="noStrike" kern="1200" cap="none" spc="0" normalizeH="0" baseline="0" noProof="0">
              <a:ln>
                <a:noFill/>
              </a:ln>
              <a:solidFill>
                <a:prstClr val="white">
                  <a:lumMod val="65000"/>
                </a:prstClr>
              </a:solidFill>
              <a:effectLst/>
              <a:uLnTx/>
              <a:uFillTx/>
              <a:latin typeface="Arial Narrow"/>
              <a:ea typeface="+mn-ea"/>
            </a:endParaRPr>
          </a:p>
        </p:txBody>
      </p:sp>
      <p:pic>
        <p:nvPicPr>
          <p:cNvPr id="3" name="Picture 2" descr="DecreasingResponsibility_youngfamily.eps">
            <a:extLst>
              <a:ext uri="{FF2B5EF4-FFF2-40B4-BE49-F238E27FC236}">
                <a16:creationId xmlns:a16="http://schemas.microsoft.com/office/drawing/2014/main" id="{66ACD469-A68C-4AAF-09A0-A629C28AC8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9017" y="2398355"/>
            <a:ext cx="1430600" cy="1382219"/>
          </a:xfrm>
          <a:prstGeom prst="rect">
            <a:avLst/>
          </a:prstGeom>
        </p:spPr>
      </p:pic>
      <p:pic>
        <p:nvPicPr>
          <p:cNvPr id="4" name="Picture 3" descr="DecreasingResponsibility_oldercouple.eps">
            <a:extLst>
              <a:ext uri="{FF2B5EF4-FFF2-40B4-BE49-F238E27FC236}">
                <a16:creationId xmlns:a16="http://schemas.microsoft.com/office/drawing/2014/main" id="{C74CD6E9-B2F1-D11A-8132-25653B67F63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2020" y="2398127"/>
            <a:ext cx="1445563" cy="1377899"/>
          </a:xfrm>
          <a:prstGeom prst="rect">
            <a:avLst/>
          </a:prstGeom>
        </p:spPr>
      </p:pic>
      <p:sp>
        <p:nvSpPr>
          <p:cNvPr id="6" name="TextBox 5">
            <a:extLst>
              <a:ext uri="{FF2B5EF4-FFF2-40B4-BE49-F238E27FC236}">
                <a16:creationId xmlns:a16="http://schemas.microsoft.com/office/drawing/2014/main" id="{C6A642D4-E812-6529-FEE9-1D860582B1E0}"/>
              </a:ext>
            </a:extLst>
          </p:cNvPr>
          <p:cNvSpPr txBox="1"/>
          <p:nvPr/>
        </p:nvSpPr>
        <p:spPr>
          <a:xfrm>
            <a:off x="2074209" y="2617801"/>
            <a:ext cx="1977083" cy="83099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A9"/>
                </a:solidFill>
                <a:effectLst/>
                <a:uLnTx/>
                <a:uFillTx/>
                <a:latin typeface="Helvetica"/>
                <a:ea typeface="+mn-ea"/>
                <a:cs typeface="Helvetica"/>
              </a:rPr>
              <a:t>DYING</a:t>
            </a:r>
            <a:br>
              <a:rPr kumimoji="0" lang="en-US" sz="2400" b="1" i="0" u="none" strike="noStrike" kern="1200" cap="none" spc="0" normalizeH="0" baseline="0" noProof="0" dirty="0">
                <a:ln>
                  <a:noFill/>
                </a:ln>
                <a:solidFill>
                  <a:srgbClr val="5B9BA9"/>
                </a:solidFill>
                <a:effectLst/>
                <a:uLnTx/>
                <a:uFillTx/>
                <a:latin typeface="Helvetica"/>
                <a:ea typeface="+mn-ea"/>
                <a:cs typeface="Helvetica"/>
              </a:rPr>
            </a:br>
            <a:r>
              <a:rPr kumimoji="0" lang="en-US" sz="2400" b="1" i="0" u="none" strike="noStrike" kern="1200" cap="none" spc="0" normalizeH="0" baseline="0" noProof="0" dirty="0">
                <a:ln>
                  <a:noFill/>
                </a:ln>
                <a:solidFill>
                  <a:srgbClr val="5B9BA9"/>
                </a:solidFill>
                <a:effectLst/>
                <a:uLnTx/>
                <a:uFillTx/>
                <a:latin typeface="Helvetica"/>
                <a:ea typeface="+mn-ea"/>
                <a:cs typeface="Helvetica"/>
              </a:rPr>
              <a:t>TOO SOON</a:t>
            </a:r>
          </a:p>
        </p:txBody>
      </p:sp>
      <p:sp>
        <p:nvSpPr>
          <p:cNvPr id="32" name="TextBox 31">
            <a:extLst>
              <a:ext uri="{FF2B5EF4-FFF2-40B4-BE49-F238E27FC236}">
                <a16:creationId xmlns:a16="http://schemas.microsoft.com/office/drawing/2014/main" id="{BCF3A1D1-AEF0-D14B-5D8B-C51CD0D41447}"/>
              </a:ext>
            </a:extLst>
          </p:cNvPr>
          <p:cNvSpPr txBox="1"/>
          <p:nvPr/>
        </p:nvSpPr>
        <p:spPr>
          <a:xfrm>
            <a:off x="8530500" y="2617801"/>
            <a:ext cx="1977083" cy="83099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9AC0A4"/>
                </a:solidFill>
                <a:effectLst/>
                <a:uLnTx/>
                <a:uFillTx/>
                <a:latin typeface="Helvetica"/>
                <a:ea typeface="+mn-ea"/>
                <a:cs typeface="Helvetica"/>
              </a:rPr>
              <a:t>LIVING TOO LONG</a:t>
            </a:r>
          </a:p>
        </p:txBody>
      </p:sp>
      <p:sp>
        <p:nvSpPr>
          <p:cNvPr id="5" name="TextBox 4">
            <a:extLst>
              <a:ext uri="{FF2B5EF4-FFF2-40B4-BE49-F238E27FC236}">
                <a16:creationId xmlns:a16="http://schemas.microsoft.com/office/drawing/2014/main" id="{EF286544-5C6F-7712-1DFF-9DA5EEB9E6E3}"/>
              </a:ext>
            </a:extLst>
          </p:cNvPr>
          <p:cNvSpPr txBox="1"/>
          <p:nvPr/>
        </p:nvSpPr>
        <p:spPr>
          <a:xfrm>
            <a:off x="160774" y="1332531"/>
            <a:ext cx="798070" cy="1107996"/>
          </a:xfrm>
          <a:prstGeom prst="rect">
            <a:avLst/>
          </a:prstGeom>
          <a:noFill/>
        </p:spPr>
        <p:txBody>
          <a:bodyPr wrap="square" rtlCol="0">
            <a:spAutoFit/>
          </a:bodyPr>
          <a:lstStyle/>
          <a:p>
            <a:r>
              <a:rPr lang="en-CA" sz="6600" i="1">
                <a:solidFill>
                  <a:srgbClr val="00B050"/>
                </a:solidFill>
                <a:effectLst>
                  <a:outerShdw blurRad="38100" dist="38100" dir="2700000" algn="tl">
                    <a:srgbClr val="000000">
                      <a:alpha val="43137"/>
                    </a:srgbClr>
                  </a:outerShdw>
                </a:effectLst>
                <a:latin typeface="Bernard MT Condensed" panose="02050806060905020404" pitchFamily="18" charset="0"/>
              </a:rPr>
              <a:t>P</a:t>
            </a:r>
          </a:p>
        </p:txBody>
      </p:sp>
      <p:sp>
        <p:nvSpPr>
          <p:cNvPr id="8" name="TextBox 7">
            <a:extLst>
              <a:ext uri="{FF2B5EF4-FFF2-40B4-BE49-F238E27FC236}">
                <a16:creationId xmlns:a16="http://schemas.microsoft.com/office/drawing/2014/main" id="{1A78D34B-AB78-63A1-B9D0-347926C0C340}"/>
              </a:ext>
            </a:extLst>
          </p:cNvPr>
          <p:cNvSpPr txBox="1"/>
          <p:nvPr/>
        </p:nvSpPr>
        <p:spPr>
          <a:xfrm>
            <a:off x="11263272" y="3608889"/>
            <a:ext cx="798070" cy="1107996"/>
          </a:xfrm>
          <a:prstGeom prst="rect">
            <a:avLst/>
          </a:prstGeom>
          <a:noFill/>
        </p:spPr>
        <p:txBody>
          <a:bodyPr wrap="square" rtlCol="0">
            <a:spAutoFit/>
          </a:bodyPr>
          <a:lstStyle/>
          <a:p>
            <a:r>
              <a:rPr lang="en-CA" sz="6600" i="1" dirty="0">
                <a:solidFill>
                  <a:srgbClr val="00B050"/>
                </a:solidFill>
                <a:effectLst>
                  <a:outerShdw blurRad="38100" dist="38100" dir="2700000" algn="tl">
                    <a:srgbClr val="000000">
                      <a:alpha val="43137"/>
                    </a:srgbClr>
                  </a:outerShdw>
                </a:effectLst>
                <a:latin typeface="Bernard MT Condensed" panose="02050806060905020404" pitchFamily="18" charset="0"/>
              </a:rPr>
              <a:t>P</a:t>
            </a:r>
          </a:p>
        </p:txBody>
      </p:sp>
      <p:sp>
        <p:nvSpPr>
          <p:cNvPr id="10" name="TextBox 9">
            <a:extLst>
              <a:ext uri="{FF2B5EF4-FFF2-40B4-BE49-F238E27FC236}">
                <a16:creationId xmlns:a16="http://schemas.microsoft.com/office/drawing/2014/main" id="{22C7EDFB-5E3F-0438-8E39-4542D7826E68}"/>
              </a:ext>
            </a:extLst>
          </p:cNvPr>
          <p:cNvSpPr txBox="1"/>
          <p:nvPr/>
        </p:nvSpPr>
        <p:spPr>
          <a:xfrm>
            <a:off x="100603" y="3652919"/>
            <a:ext cx="798070" cy="1107996"/>
          </a:xfrm>
          <a:prstGeom prst="rect">
            <a:avLst/>
          </a:prstGeom>
          <a:noFill/>
        </p:spPr>
        <p:txBody>
          <a:bodyPr wrap="square" rtlCol="0">
            <a:spAutoFit/>
          </a:bodyPr>
          <a:lstStyle/>
          <a:p>
            <a:r>
              <a:rPr lang="en-CA" sz="6600" i="1">
                <a:solidFill>
                  <a:srgbClr val="00B050"/>
                </a:solidFill>
                <a:effectLst>
                  <a:outerShdw blurRad="38100" dist="38100" dir="2700000" algn="tl">
                    <a:srgbClr val="000000">
                      <a:alpha val="43137"/>
                    </a:srgbClr>
                  </a:outerShdw>
                </a:effectLst>
                <a:latin typeface="Bernard MT Condensed" panose="02050806060905020404" pitchFamily="18" charset="0"/>
              </a:rPr>
              <a:t>$</a:t>
            </a:r>
          </a:p>
        </p:txBody>
      </p:sp>
      <p:sp>
        <p:nvSpPr>
          <p:cNvPr id="11" name="TextBox 10">
            <a:extLst>
              <a:ext uri="{FF2B5EF4-FFF2-40B4-BE49-F238E27FC236}">
                <a16:creationId xmlns:a16="http://schemas.microsoft.com/office/drawing/2014/main" id="{D82632E6-A61F-8F2F-DA35-ED98DC37F5F7}"/>
              </a:ext>
            </a:extLst>
          </p:cNvPr>
          <p:cNvSpPr txBox="1"/>
          <p:nvPr/>
        </p:nvSpPr>
        <p:spPr>
          <a:xfrm>
            <a:off x="11233155" y="1287094"/>
            <a:ext cx="798070" cy="1107996"/>
          </a:xfrm>
          <a:prstGeom prst="rect">
            <a:avLst/>
          </a:prstGeom>
          <a:noFill/>
        </p:spPr>
        <p:txBody>
          <a:bodyPr wrap="square" rtlCol="0">
            <a:spAutoFit/>
          </a:bodyPr>
          <a:lstStyle/>
          <a:p>
            <a:r>
              <a:rPr lang="en-CA" sz="6600" i="1">
                <a:solidFill>
                  <a:srgbClr val="00B050"/>
                </a:solidFill>
                <a:effectLst>
                  <a:outerShdw blurRad="38100" dist="38100" dir="2700000" algn="tl">
                    <a:srgbClr val="000000">
                      <a:alpha val="43137"/>
                    </a:srgbClr>
                  </a:outerShdw>
                </a:effectLst>
                <a:latin typeface="Bernard MT Condensed" panose="02050806060905020404" pitchFamily="18" charset="0"/>
              </a:rPr>
              <a:t>$</a:t>
            </a:r>
          </a:p>
        </p:txBody>
      </p:sp>
      <p:sp>
        <p:nvSpPr>
          <p:cNvPr id="13" name="&quot;Not Allowed&quot; Symbol 12">
            <a:extLst>
              <a:ext uri="{FF2B5EF4-FFF2-40B4-BE49-F238E27FC236}">
                <a16:creationId xmlns:a16="http://schemas.microsoft.com/office/drawing/2014/main" id="{DABEB568-70D8-405D-3E09-E09C92EAB02D}"/>
              </a:ext>
            </a:extLst>
          </p:cNvPr>
          <p:cNvSpPr/>
          <p:nvPr/>
        </p:nvSpPr>
        <p:spPr>
          <a:xfrm>
            <a:off x="11229892" y="3666833"/>
            <a:ext cx="958844" cy="983208"/>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14" name="TextBox 13">
            <a:extLst>
              <a:ext uri="{FF2B5EF4-FFF2-40B4-BE49-F238E27FC236}">
                <a16:creationId xmlns:a16="http://schemas.microsoft.com/office/drawing/2014/main" id="{2544E77D-7914-C258-FCDF-DA12479BCC0D}"/>
              </a:ext>
            </a:extLst>
          </p:cNvPr>
          <p:cNvSpPr txBox="1"/>
          <p:nvPr/>
        </p:nvSpPr>
        <p:spPr>
          <a:xfrm>
            <a:off x="10715913" y="2207415"/>
            <a:ext cx="1553759" cy="707886"/>
          </a:xfrm>
          <a:prstGeom prst="rect">
            <a:avLst/>
          </a:prstGeom>
          <a:noFill/>
        </p:spPr>
        <p:txBody>
          <a:bodyPr wrap="square" rtlCol="0">
            <a:spAutoFit/>
          </a:bodyPr>
          <a:lstStyle/>
          <a:p>
            <a:pPr algn="ctr"/>
            <a:r>
              <a:rPr lang="en-CA" sz="4000" i="1">
                <a:solidFill>
                  <a:srgbClr val="00B050"/>
                </a:solidFill>
                <a:effectLst>
                  <a:outerShdw blurRad="38100" dist="38100" dir="2700000" algn="tl">
                    <a:srgbClr val="000000">
                      <a:alpha val="43137"/>
                    </a:srgbClr>
                  </a:outerShdw>
                </a:effectLst>
                <a:latin typeface="Aptos Slab ExtraBold" panose="020B0004020202020204" pitchFamily="34" charset="0"/>
              </a:rPr>
              <a:t>FIN#</a:t>
            </a:r>
          </a:p>
        </p:txBody>
      </p:sp>
    </p:spTree>
    <p:extLst>
      <p:ext uri="{BB962C8B-B14F-4D97-AF65-F5344CB8AC3E}">
        <p14:creationId xmlns:p14="http://schemas.microsoft.com/office/powerpoint/2010/main" val="19661114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400"/>
                                        <p:tgtEl>
                                          <p:spTgt spid="16"/>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7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900"/>
                                        <p:tgtEl>
                                          <p:spTgt spid="9"/>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3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3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3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3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300"/>
                                        <p:tgtEl>
                                          <p:spTgt spid="3"/>
                                        </p:tgtEl>
                                      </p:cBhvr>
                                    </p:animEffect>
                                    <p:set>
                                      <p:cBhvr>
                                        <p:cTn id="58" dur="1" fill="hold">
                                          <p:stCondLst>
                                            <p:cond delay="299"/>
                                          </p:stCondLst>
                                        </p:cTn>
                                        <p:tgtEl>
                                          <p:spTgt spid="3"/>
                                        </p:tgtEl>
                                        <p:attrNameLst>
                                          <p:attrName>style.visibility</p:attrName>
                                        </p:attrNameLst>
                                      </p:cBhvr>
                                      <p:to>
                                        <p:strVal val="hidden"/>
                                      </p:to>
                                    </p:set>
                                  </p:childTnLst>
                                </p:cTn>
                              </p:par>
                            </p:childTnLst>
                          </p:cTn>
                        </p:par>
                        <p:par>
                          <p:cTn id="59" fill="hold">
                            <p:stCondLst>
                              <p:cond delay="300"/>
                            </p:stCondLst>
                            <p:childTnLst>
                              <p:par>
                                <p:cTn id="60" presetID="10"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3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300"/>
                                        <p:tgtEl>
                                          <p:spTgt spid="4"/>
                                        </p:tgtEl>
                                      </p:cBhvr>
                                    </p:animEffect>
                                    <p:set>
                                      <p:cBhvr>
                                        <p:cTn id="74" dur="1" fill="hold">
                                          <p:stCondLst>
                                            <p:cond delay="299"/>
                                          </p:stCondLst>
                                        </p:cTn>
                                        <p:tgtEl>
                                          <p:spTgt spid="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3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fltVal val="0"/>
                                          </p:val>
                                        </p:tav>
                                        <p:tav tm="100000">
                                          <p:val>
                                            <p:strVal val="#ppt_h"/>
                                          </p:val>
                                        </p:tav>
                                      </p:tavLst>
                                    </p:anim>
                                    <p:animEffect transition="in" filter="fade">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300"/>
                                        <p:tgtEl>
                                          <p:spTgt spid="30"/>
                                        </p:tgtEl>
                                      </p:cBhvr>
                                    </p:animEffect>
                                    <p:set>
                                      <p:cBhvr>
                                        <p:cTn id="98" dur="1" fill="hold">
                                          <p:stCondLst>
                                            <p:cond delay="299"/>
                                          </p:stCondLst>
                                        </p:cTn>
                                        <p:tgtEl>
                                          <p:spTgt spid="3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300"/>
                                        <p:tgtEl>
                                          <p:spTgt spid="29"/>
                                        </p:tgtEl>
                                      </p:cBhvr>
                                    </p:animEffect>
                                    <p:set>
                                      <p:cBhvr>
                                        <p:cTn id="101" dur="1" fill="hold">
                                          <p:stCondLst>
                                            <p:cond delay="299"/>
                                          </p:stCondLst>
                                        </p:cTn>
                                        <p:tgtEl>
                                          <p:spTgt spid="29"/>
                                        </p:tgtEl>
                                        <p:attrNameLst>
                                          <p:attrName>style.visibility</p:attrName>
                                        </p:attrNameLst>
                                      </p:cBhvr>
                                      <p:to>
                                        <p:strVal val="hidden"/>
                                      </p:to>
                                    </p:set>
                                  </p:childTnLst>
                                </p:cTn>
                              </p:par>
                            </p:childTnLst>
                          </p:cTn>
                        </p:par>
                        <p:par>
                          <p:cTn id="102" fill="hold">
                            <p:stCondLst>
                              <p:cond delay="300"/>
                            </p:stCondLst>
                            <p:childTnLst>
                              <p:par>
                                <p:cTn id="103" presetID="10" presetClass="entr" presetSubtype="0"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fade">
                                      <p:cBhvr>
                                        <p:cTn id="105"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6" grpId="0"/>
      <p:bldP spid="32" grpId="0"/>
      <p:bldP spid="5" grpId="0"/>
      <p:bldP spid="8" grpId="0"/>
      <p:bldP spid="10" grpId="0"/>
      <p:bldP spid="11"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23F71-1CC0-F0ED-A22A-528025168F74}"/>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A381305-8B74-1CDB-E601-94792F3699BF}"/>
              </a:ext>
            </a:extLst>
          </p:cNvPr>
          <p:cNvSpPr txBox="1">
            <a:spLocks/>
          </p:cNvSpPr>
          <p:nvPr/>
        </p:nvSpPr>
        <p:spPr bwMode="auto">
          <a:xfrm>
            <a:off x="948648" y="271080"/>
            <a:ext cx="10274300" cy="67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ctr" defTabSz="609585" rtl="0" eaLnBrk="0" fontAlgn="base" latinLnBrk="0" hangingPunct="0">
              <a:lnSpc>
                <a:spcPct val="85000"/>
              </a:lnSpc>
              <a:spcBef>
                <a:spcPct val="0"/>
              </a:spcBef>
              <a:spcAft>
                <a:spcPts val="800"/>
              </a:spcAft>
              <a:buClr>
                <a:srgbClr val="003366"/>
              </a:buClr>
              <a:buSzTx/>
              <a:buFontTx/>
              <a:buNone/>
              <a:tabLst/>
              <a:defRPr/>
            </a:pPr>
            <a:r>
              <a:rPr kumimoji="0" lang="en-US" altLang="en-US" sz="4000" b="0" i="0" u="none" strike="noStrike" kern="1200" cap="none" spc="0" normalizeH="0" baseline="0" noProof="0">
                <a:ln>
                  <a:noFill/>
                </a:ln>
                <a:solidFill>
                  <a:srgbClr val="34526F"/>
                </a:solidFill>
                <a:effectLst/>
                <a:uLnTx/>
                <a:uFillTx/>
                <a:latin typeface="Helvetica" pitchFamily="1" charset="0"/>
                <a:ea typeface="Arial Unicode MS" pitchFamily="34" charset="-128"/>
                <a:cs typeface="Arial Unicode MS" pitchFamily="34" charset="-128"/>
              </a:rPr>
              <a:t>Solution: Build Your Financial House</a:t>
            </a:r>
            <a:endParaRPr kumimoji="0" lang="en-US" altLang="en-US" sz="4000" b="0" i="0" u="none" strike="noStrike" kern="1200" cap="none" spc="0" normalizeH="0" baseline="30000" noProof="0">
              <a:ln>
                <a:noFill/>
              </a:ln>
              <a:solidFill>
                <a:srgbClr val="34526F"/>
              </a:solidFill>
              <a:effectLst/>
              <a:uLnTx/>
              <a:uFillTx/>
              <a:latin typeface="Helvetica" pitchFamily="1" charset="0"/>
              <a:ea typeface="Arial Unicode MS" pitchFamily="34" charset="-128"/>
              <a:cs typeface="Arial Unicode MS" pitchFamily="34" charset="-128"/>
            </a:endParaRPr>
          </a:p>
        </p:txBody>
      </p:sp>
      <p:cxnSp>
        <p:nvCxnSpPr>
          <p:cNvPr id="9" name="Straight Connector 8">
            <a:extLst>
              <a:ext uri="{FF2B5EF4-FFF2-40B4-BE49-F238E27FC236}">
                <a16:creationId xmlns:a16="http://schemas.microsoft.com/office/drawing/2014/main" id="{88159C9E-22B2-ADFF-1B19-4EA8873E1A28}"/>
              </a:ext>
            </a:extLst>
          </p:cNvPr>
          <p:cNvCxnSpPr>
            <a:cxnSpLocks noChangeShapeType="1"/>
          </p:cNvCxnSpPr>
          <p:nvPr/>
        </p:nvCxnSpPr>
        <p:spPr bwMode="auto">
          <a:xfrm>
            <a:off x="1147148" y="1004977"/>
            <a:ext cx="9787467" cy="0"/>
          </a:xfrm>
          <a:prstGeom prst="line">
            <a:avLst/>
          </a:prstGeom>
          <a:noFill/>
          <a:ln w="9525">
            <a:solidFill>
              <a:srgbClr val="34526F"/>
            </a:solidFill>
            <a:round/>
            <a:headEnd/>
            <a:tailEnd/>
          </a:ln>
          <a:extLst>
            <a:ext uri="{909E8E84-426E-40DD-AFC4-6F175D3DCCD1}">
              <a14:hiddenFill xmlns:a14="http://schemas.microsoft.com/office/drawing/2010/main">
                <a:noFill/>
              </a14:hiddenFill>
            </a:ext>
          </a:extLst>
        </p:spPr>
      </p:cxnSp>
      <p:sp>
        <p:nvSpPr>
          <p:cNvPr id="26" name="Text Box 29">
            <a:extLst>
              <a:ext uri="{FF2B5EF4-FFF2-40B4-BE49-F238E27FC236}">
                <a16:creationId xmlns:a16="http://schemas.microsoft.com/office/drawing/2014/main" id="{1416AB7E-E524-BEB7-30FA-5C10E0E58148}"/>
              </a:ext>
            </a:extLst>
          </p:cNvPr>
          <p:cNvSpPr txBox="1">
            <a:spLocks noChangeArrowheads="1"/>
          </p:cNvSpPr>
          <p:nvPr/>
        </p:nvSpPr>
        <p:spPr bwMode="auto">
          <a:xfrm>
            <a:off x="6909237" y="5102965"/>
            <a:ext cx="5129218" cy="414577"/>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457200" rtl="0" eaLnBrk="1" fontAlgn="auto" latinLnBrk="0" hangingPunct="1">
              <a:lnSpc>
                <a:spcPct val="85000"/>
              </a:lnSpc>
              <a:spcBef>
                <a:spcPts val="0"/>
              </a:spcBef>
              <a:spcAft>
                <a:spcPct val="8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pitchFamily="2" charset="0"/>
                <a:ea typeface="Arial Unicode MS" pitchFamily="34" charset="-128"/>
              </a:rPr>
              <a:t>Have enough individual life insurance to replace your income in the event of a premature death?</a:t>
            </a:r>
            <a:endParaRPr kumimoji="0" lang="en-US" altLang="en-US" sz="1600" b="0" i="0" u="none" strike="noStrike" kern="1200" cap="none" spc="0" normalizeH="0" baseline="0" noProof="0">
              <a:ln>
                <a:noFill/>
              </a:ln>
              <a:solidFill>
                <a:prstClr val="black"/>
              </a:solidFill>
              <a:effectLst/>
              <a:uLnTx/>
              <a:uFillTx/>
              <a:latin typeface="Helvetica" pitchFamily="2" charset="0"/>
              <a:ea typeface="Arial Unicode MS" pitchFamily="34" charset="-128"/>
              <a:cs typeface="Helvetica"/>
            </a:endParaRPr>
          </a:p>
        </p:txBody>
      </p:sp>
      <p:sp>
        <p:nvSpPr>
          <p:cNvPr id="29" name="Text Box 29">
            <a:extLst>
              <a:ext uri="{FF2B5EF4-FFF2-40B4-BE49-F238E27FC236}">
                <a16:creationId xmlns:a16="http://schemas.microsoft.com/office/drawing/2014/main" id="{DEC46D46-EAAA-BAFE-5AF8-9F998CBB2696}"/>
              </a:ext>
            </a:extLst>
          </p:cNvPr>
          <p:cNvSpPr txBox="1">
            <a:spLocks noChangeArrowheads="1"/>
          </p:cNvSpPr>
          <p:nvPr/>
        </p:nvSpPr>
        <p:spPr bwMode="auto">
          <a:xfrm>
            <a:off x="6525075" y="2582046"/>
            <a:ext cx="5307187" cy="738951"/>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457200" rtl="0" eaLnBrk="0" fontAlgn="auto" latinLnBrk="0" hangingPunct="0">
              <a:lnSpc>
                <a:spcPct val="150000"/>
              </a:lnSpc>
              <a:spcBef>
                <a:spcPts val="0"/>
              </a:spcBef>
              <a:spcAft>
                <a:spcPct val="35000"/>
              </a:spcAft>
              <a:buClrTx/>
              <a:buSzTx/>
              <a:buFontTx/>
              <a:buNone/>
              <a:tabLst/>
              <a:defRPr/>
            </a:pPr>
            <a:r>
              <a:rPr kumimoji="0" lang="en-US" sz="1600" b="1" i="0" u="none" strike="noStrike" kern="1200" cap="none" spc="-5" normalizeH="0" baseline="0" noProof="0">
                <a:ln>
                  <a:noFill/>
                </a:ln>
                <a:solidFill>
                  <a:prstClr val="black"/>
                </a:solidFill>
                <a:effectLst/>
                <a:uLnTx/>
                <a:uFillTx/>
                <a:latin typeface="Helvetica" panose="020B0604020202020204" pitchFamily="34" charset="0"/>
                <a:ea typeface="Arial Unicode MS" pitchFamily="34" charset="-128"/>
                <a:cs typeface="Helvetica" panose="020B0604020202020204" pitchFamily="34" charset="0"/>
              </a:rPr>
              <a:t>Do you know your financial independence number?</a:t>
            </a:r>
            <a:br>
              <a:rPr kumimoji="0" lang="en-US" sz="1600" b="1" i="0" u="none" strike="noStrike" kern="1200" cap="none" spc="-5" normalizeH="0" baseline="0" noProof="0">
                <a:ln>
                  <a:noFill/>
                </a:ln>
                <a:solidFill>
                  <a:prstClr val="black"/>
                </a:solidFill>
                <a:effectLst/>
                <a:uLnTx/>
                <a:uFillTx/>
                <a:latin typeface="Helvetica" panose="020B0604020202020204" pitchFamily="34" charset="0"/>
                <a:ea typeface="Arial Unicode MS" pitchFamily="34" charset="-128"/>
                <a:cs typeface="Helvetica" panose="020B0604020202020204" pitchFamily="34" charset="0"/>
              </a:rPr>
            </a:br>
            <a:r>
              <a:rPr kumimoji="0" lang="en-US" sz="1600" b="1" i="0" u="none" strike="noStrike" kern="1200" cap="none" spc="-5" normalizeH="0" baseline="0" noProof="0">
                <a:ln>
                  <a:noFill/>
                </a:ln>
                <a:solidFill>
                  <a:prstClr val="black"/>
                </a:solidFill>
                <a:effectLst/>
                <a:uLnTx/>
                <a:uFillTx/>
                <a:latin typeface="Helvetica" panose="020B0604020202020204" pitchFamily="34" charset="0"/>
                <a:ea typeface="Arial Unicode MS" pitchFamily="34" charset="-128"/>
                <a:cs typeface="Helvetica" panose="020B0604020202020204" pitchFamily="34" charset="0"/>
              </a:rPr>
              <a:t>What exactly is your retirement </a:t>
            </a:r>
            <a:r>
              <a:rPr kumimoji="0" lang="en-US" sz="1600" b="1" i="0" u="none" strike="noStrike" kern="1200" cap="none" spc="-10" normalizeH="0" baseline="0" noProof="0">
                <a:ln>
                  <a:noFill/>
                </a:ln>
                <a:solidFill>
                  <a:prstClr val="black"/>
                </a:solidFill>
                <a:effectLst/>
                <a:uLnTx/>
                <a:uFillTx/>
                <a:latin typeface="Helvetica" panose="020B0604020202020204" pitchFamily="34" charset="0"/>
                <a:ea typeface="Arial Unicode MS" pitchFamily="34" charset="-128"/>
                <a:cs typeface="Helvetica" panose="020B0604020202020204" pitchFamily="34" charset="0"/>
              </a:rPr>
              <a:t>income </a:t>
            </a:r>
            <a:r>
              <a:rPr kumimoji="0" lang="en-US" sz="1600" b="1" i="0" u="none" strike="noStrike" kern="1200" cap="none" spc="-5" normalizeH="0" baseline="0" noProof="0">
                <a:ln>
                  <a:noFill/>
                </a:ln>
                <a:solidFill>
                  <a:prstClr val="black"/>
                </a:solidFill>
                <a:effectLst/>
                <a:uLnTx/>
                <a:uFillTx/>
                <a:latin typeface="Helvetica" panose="020B0604020202020204" pitchFamily="34" charset="0"/>
                <a:ea typeface="Arial Unicode MS" pitchFamily="34" charset="-128"/>
                <a:cs typeface="Helvetica" panose="020B0604020202020204" pitchFamily="34" charset="0"/>
              </a:rPr>
              <a:t>strategy?</a:t>
            </a:r>
            <a:endParaRPr kumimoji="0" lang="en-US" sz="1600" b="1" i="0" u="none" strike="noStrike" kern="1200" cap="none" spc="0" normalizeH="0" baseline="0" noProof="0">
              <a:ln>
                <a:noFill/>
              </a:ln>
              <a:solidFill>
                <a:prstClr val="black"/>
              </a:solidFill>
              <a:effectLst/>
              <a:uLnTx/>
              <a:uFillTx/>
              <a:latin typeface="Helvetica" panose="020B0604020202020204" pitchFamily="34" charset="0"/>
              <a:ea typeface="Arial Unicode MS" pitchFamily="34" charset="-128"/>
              <a:cs typeface="Helvetica" panose="020B0604020202020204" pitchFamily="34" charset="0"/>
            </a:endParaRPr>
          </a:p>
        </p:txBody>
      </p:sp>
      <p:sp>
        <p:nvSpPr>
          <p:cNvPr id="31" name="Text Box 29">
            <a:extLst>
              <a:ext uri="{FF2B5EF4-FFF2-40B4-BE49-F238E27FC236}">
                <a16:creationId xmlns:a16="http://schemas.microsoft.com/office/drawing/2014/main" id="{9F992AA3-0A93-6502-4BC5-AF82AE0C316E}"/>
              </a:ext>
            </a:extLst>
          </p:cNvPr>
          <p:cNvSpPr txBox="1">
            <a:spLocks noChangeArrowheads="1"/>
          </p:cNvSpPr>
          <p:nvPr/>
        </p:nvSpPr>
        <p:spPr bwMode="auto">
          <a:xfrm>
            <a:off x="6731269" y="3832292"/>
            <a:ext cx="5189980" cy="414577"/>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457200" rtl="0" eaLnBrk="0" fontAlgn="auto" latinLnBrk="0" hangingPunct="0">
              <a:lnSpc>
                <a:spcPct val="85000"/>
              </a:lnSpc>
              <a:spcBef>
                <a:spcPts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pitchFamily="2" charset="0"/>
                <a:ea typeface="Arial Unicode MS" pitchFamily="34" charset="-128"/>
              </a:rPr>
              <a:t>Have a plan to eliminate debt as quickly as possible?</a:t>
            </a:r>
            <a:br>
              <a:rPr kumimoji="0" lang="en-US" sz="1800" b="1" i="0" u="none" strike="noStrike" kern="1200" cap="none" spc="0" normalizeH="0" baseline="0" noProof="0">
                <a:ln>
                  <a:noFill/>
                </a:ln>
                <a:solidFill>
                  <a:prstClr val="black"/>
                </a:solidFill>
                <a:effectLst/>
                <a:uLnTx/>
                <a:uFillTx/>
                <a:latin typeface="Helvetica" pitchFamily="2" charset="0"/>
                <a:ea typeface="Arial Unicode MS" pitchFamily="34" charset="-128"/>
              </a:rPr>
            </a:br>
            <a:endParaRPr kumimoji="0" lang="en-US" sz="1600" b="1" i="0" u="none" strike="noStrike" kern="1200" cap="none" spc="0" normalizeH="0" baseline="0" noProof="0">
              <a:ln>
                <a:noFill/>
              </a:ln>
              <a:solidFill>
                <a:prstClr val="black"/>
              </a:solidFill>
              <a:effectLst/>
              <a:uLnTx/>
              <a:uFillTx/>
              <a:latin typeface="Helvetica" pitchFamily="2" charset="0"/>
              <a:ea typeface="Arial Unicode MS" pitchFamily="34" charset="-128"/>
            </a:endParaRPr>
          </a:p>
        </p:txBody>
      </p:sp>
      <p:sp>
        <p:nvSpPr>
          <p:cNvPr id="36" name="TextBox 35">
            <a:extLst>
              <a:ext uri="{FF2B5EF4-FFF2-40B4-BE49-F238E27FC236}">
                <a16:creationId xmlns:a16="http://schemas.microsoft.com/office/drawing/2014/main" id="{F7CF024D-3428-85B8-2684-FF15E33DED41}"/>
              </a:ext>
            </a:extLst>
          </p:cNvPr>
          <p:cNvSpPr txBox="1"/>
          <p:nvPr/>
        </p:nvSpPr>
        <p:spPr>
          <a:xfrm>
            <a:off x="397936" y="5600062"/>
            <a:ext cx="11375724" cy="707886"/>
          </a:xfrm>
          <a:prstGeom prst="rect">
            <a:avLst/>
          </a:prstGeom>
          <a:noFill/>
        </p:spPr>
        <p:txBody>
          <a:bodyPr wrap="square" rtlCol="0">
            <a:spAutoFit/>
          </a:bodyPr>
          <a:lstStyle/>
          <a:p>
            <a:pPr algn="ctr" defTabSz="457200">
              <a:defRPr/>
            </a:pPr>
            <a:r>
              <a:rPr kumimoji="0" lang="en-US" sz="2000" b="1" i="0" u="none" strike="noStrike" kern="1200" cap="none" spc="0" normalizeH="0" baseline="0" noProof="0">
                <a:ln>
                  <a:noFill/>
                </a:ln>
                <a:solidFill>
                  <a:srgbClr val="1F497D">
                    <a:lumMod val="75000"/>
                  </a:srgbClr>
                </a:solidFill>
                <a:effectLst/>
                <a:uLnTx/>
                <a:uFillTx/>
                <a:latin typeface="Helvetica" pitchFamily="2" charset="0"/>
                <a:ea typeface="+mn-ea"/>
                <a:cs typeface="+mn-cs"/>
              </a:rPr>
              <a:t>Do you currently have a written financial game plan that addresses these strategies in your financial house? </a:t>
            </a:r>
            <a:endParaRPr lang="en-US" altLang="en-US" sz="2800">
              <a:solidFill>
                <a:srgbClr val="CC0000"/>
              </a:solidFill>
              <a:latin typeface="Helvetica" charset="0"/>
              <a:ea typeface="Helvetica" charset="0"/>
              <a:cs typeface="Helvetica" charset="0"/>
            </a:endParaRPr>
          </a:p>
        </p:txBody>
      </p:sp>
      <p:sp>
        <p:nvSpPr>
          <p:cNvPr id="37" name="TextBox 36">
            <a:extLst>
              <a:ext uri="{FF2B5EF4-FFF2-40B4-BE49-F238E27FC236}">
                <a16:creationId xmlns:a16="http://schemas.microsoft.com/office/drawing/2014/main" id="{2A0B7A6E-F981-E4B4-A939-F0FAFC5C13BF}"/>
              </a:ext>
            </a:extLst>
          </p:cNvPr>
          <p:cNvSpPr txBox="1"/>
          <p:nvPr/>
        </p:nvSpPr>
        <p:spPr>
          <a:xfrm>
            <a:off x="7281681" y="1046481"/>
            <a:ext cx="379397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Helvetica" pitchFamily="2" charset="0"/>
                <a:ea typeface="+mn-ea"/>
                <a:cs typeface="+mn-cs"/>
              </a:rPr>
              <a:t>HOME INSPECTION</a:t>
            </a:r>
          </a:p>
        </p:txBody>
      </p:sp>
      <p:pic>
        <p:nvPicPr>
          <p:cNvPr id="53" name="Picture 52" descr="FinancialHouse.eps">
            <a:extLst>
              <a:ext uri="{FF2B5EF4-FFF2-40B4-BE49-F238E27FC236}">
                <a16:creationId xmlns:a16="http://schemas.microsoft.com/office/drawing/2014/main" id="{55003B22-F4F1-E980-269A-54B6BF05BA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0095" y="1047275"/>
            <a:ext cx="5897581" cy="4598679"/>
          </a:xfrm>
          <a:prstGeom prst="rect">
            <a:avLst/>
          </a:prstGeom>
        </p:spPr>
      </p:pic>
      <p:sp>
        <p:nvSpPr>
          <p:cNvPr id="54" name="Text Box 29">
            <a:extLst>
              <a:ext uri="{FF2B5EF4-FFF2-40B4-BE49-F238E27FC236}">
                <a16:creationId xmlns:a16="http://schemas.microsoft.com/office/drawing/2014/main" id="{B49596FE-5453-0322-E356-91A40DDD2927}"/>
              </a:ext>
            </a:extLst>
          </p:cNvPr>
          <p:cNvSpPr txBox="1">
            <a:spLocks noChangeArrowheads="1"/>
          </p:cNvSpPr>
          <p:nvPr/>
        </p:nvSpPr>
        <p:spPr bwMode="auto">
          <a:xfrm>
            <a:off x="765105" y="4974553"/>
            <a:ext cx="6208494" cy="67140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457200" rtl="0" eaLnBrk="1" fontAlgn="auto" latinLnBrk="0" hangingPunct="1">
              <a:lnSpc>
                <a:spcPct val="85000"/>
              </a:lnSpc>
              <a:spcBef>
                <a:spcPts val="0"/>
              </a:spcBef>
              <a:spcAft>
                <a:spcPct val="85000"/>
              </a:spcAft>
              <a:buClrTx/>
              <a:buSzTx/>
              <a:buFontTx/>
              <a:buNone/>
              <a:tabLst/>
              <a:defRPr/>
            </a:pPr>
            <a:r>
              <a:rPr kumimoji="0" lang="en-US" altLang="en-US" sz="2000" b="1" i="0" u="none" strike="noStrike" kern="1200" cap="none" spc="0" normalizeH="0" baseline="0" noProof="0">
                <a:ln>
                  <a:noFill/>
                </a:ln>
                <a:solidFill>
                  <a:prstClr val="white"/>
                </a:solidFill>
                <a:effectLst/>
                <a:uLnTx/>
                <a:uFillTx/>
                <a:latin typeface="Helvetica"/>
                <a:ea typeface="Arial Unicode MS" pitchFamily="34" charset="-128"/>
                <a:cs typeface="Helvetica"/>
              </a:rPr>
              <a:t>1. Protect Your Income 	</a:t>
            </a:r>
          </a:p>
        </p:txBody>
      </p:sp>
      <p:sp>
        <p:nvSpPr>
          <p:cNvPr id="55" name="Text Box 29">
            <a:extLst>
              <a:ext uri="{FF2B5EF4-FFF2-40B4-BE49-F238E27FC236}">
                <a16:creationId xmlns:a16="http://schemas.microsoft.com/office/drawing/2014/main" id="{20019F67-FF21-8A11-03B8-15CE2C083427}"/>
              </a:ext>
            </a:extLst>
          </p:cNvPr>
          <p:cNvSpPr txBox="1">
            <a:spLocks noChangeArrowheads="1"/>
          </p:cNvSpPr>
          <p:nvPr/>
        </p:nvSpPr>
        <p:spPr bwMode="auto">
          <a:xfrm>
            <a:off x="980781" y="4303515"/>
            <a:ext cx="5602899" cy="620025"/>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457200" rtl="0" eaLnBrk="1" fontAlgn="auto" latinLnBrk="0" hangingPunct="1">
              <a:lnSpc>
                <a:spcPct val="85000"/>
              </a:lnSpc>
              <a:spcBef>
                <a:spcPts val="0"/>
              </a:spcBef>
              <a:spcAft>
                <a:spcPct val="85000"/>
              </a:spcAft>
              <a:buClrTx/>
              <a:buSzTx/>
              <a:buFontTx/>
              <a:buNone/>
              <a:tabLst/>
              <a:defRPr/>
            </a:pPr>
            <a:r>
              <a:rPr kumimoji="0" lang="en-US" altLang="en-US" sz="2000" b="1" i="0" u="none" strike="noStrike" kern="1200" cap="none" spc="0" normalizeH="0" baseline="0" noProof="0">
                <a:ln>
                  <a:noFill/>
                </a:ln>
                <a:solidFill>
                  <a:prstClr val="white"/>
                </a:solidFill>
                <a:effectLst/>
                <a:uLnTx/>
                <a:uFillTx/>
                <a:latin typeface="Helvetica"/>
                <a:ea typeface="Arial Unicode MS" pitchFamily="34" charset="-128"/>
                <a:cs typeface="Helvetica"/>
              </a:rPr>
              <a:t>2. Budget - Emergency Fund - Will</a:t>
            </a:r>
            <a:endParaRPr kumimoji="0" lang="en-US" altLang="en-US" sz="2000" b="0" i="0" u="none" strike="noStrike" kern="1200" cap="none" spc="0" normalizeH="0" baseline="30000" noProof="0">
              <a:ln>
                <a:noFill/>
              </a:ln>
              <a:solidFill>
                <a:prstClr val="white"/>
              </a:solidFill>
              <a:effectLst/>
              <a:uLnTx/>
              <a:uFillTx/>
              <a:latin typeface="Helvetica"/>
              <a:ea typeface="Arial Unicode MS" pitchFamily="34" charset="-128"/>
              <a:cs typeface="Helvetica"/>
            </a:endParaRPr>
          </a:p>
        </p:txBody>
      </p:sp>
      <p:sp>
        <p:nvSpPr>
          <p:cNvPr id="56" name="Text Box 29">
            <a:extLst>
              <a:ext uri="{FF2B5EF4-FFF2-40B4-BE49-F238E27FC236}">
                <a16:creationId xmlns:a16="http://schemas.microsoft.com/office/drawing/2014/main" id="{EEBB0BBD-9EDE-4151-5944-E245DF1399DD}"/>
              </a:ext>
            </a:extLst>
          </p:cNvPr>
          <p:cNvSpPr txBox="1">
            <a:spLocks noChangeArrowheads="1"/>
          </p:cNvSpPr>
          <p:nvPr/>
        </p:nvSpPr>
        <p:spPr bwMode="auto">
          <a:xfrm>
            <a:off x="738688" y="3596387"/>
            <a:ext cx="6096934" cy="654949"/>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457200" rtl="0" eaLnBrk="1" fontAlgn="auto" latinLnBrk="0" hangingPunct="1">
              <a:lnSpc>
                <a:spcPct val="85000"/>
              </a:lnSpc>
              <a:spcBef>
                <a:spcPts val="0"/>
              </a:spcBef>
              <a:spcAft>
                <a:spcPct val="85000"/>
              </a:spcAft>
              <a:buClrTx/>
              <a:buSzTx/>
              <a:buFontTx/>
              <a:buNone/>
              <a:tabLst/>
              <a:defRPr/>
            </a:pPr>
            <a:r>
              <a:rPr kumimoji="0" lang="en-US" altLang="en-US" sz="2000" b="1" i="0" u="none" strike="noStrike" kern="1200" cap="none" spc="0" normalizeH="0" baseline="0" noProof="0">
                <a:ln>
                  <a:noFill/>
                </a:ln>
                <a:solidFill>
                  <a:prstClr val="white"/>
                </a:solidFill>
                <a:effectLst/>
                <a:uLnTx/>
                <a:uFillTx/>
                <a:latin typeface="Helvetica"/>
                <a:ea typeface="Arial Unicode MS" pitchFamily="34" charset="-128"/>
                <a:cs typeface="Helvetica"/>
              </a:rPr>
              <a:t>3. Debt Reduction  </a:t>
            </a:r>
          </a:p>
        </p:txBody>
      </p:sp>
      <p:sp>
        <p:nvSpPr>
          <p:cNvPr id="58" name="Text Box 29">
            <a:extLst>
              <a:ext uri="{FF2B5EF4-FFF2-40B4-BE49-F238E27FC236}">
                <a16:creationId xmlns:a16="http://schemas.microsoft.com/office/drawing/2014/main" id="{0998DE58-5BCB-D251-BE8D-E28F9DA13AA2}"/>
              </a:ext>
            </a:extLst>
          </p:cNvPr>
          <p:cNvSpPr txBox="1">
            <a:spLocks noChangeArrowheads="1"/>
          </p:cNvSpPr>
          <p:nvPr/>
        </p:nvSpPr>
        <p:spPr bwMode="auto">
          <a:xfrm>
            <a:off x="815086" y="1253820"/>
            <a:ext cx="5897580" cy="882799"/>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15153" lvl="0" indent="0" algn="ctr" defTabSz="623438" rtl="0" eaLnBrk="1" fontAlgn="auto" latinLnBrk="0" hangingPunct="1">
              <a:lnSpc>
                <a:spcPct val="100000"/>
              </a:lnSpc>
              <a:spcBef>
                <a:spcPts val="266"/>
              </a:spcBef>
              <a:spcAft>
                <a:spcPts val="0"/>
              </a:spcAft>
              <a:buClrTx/>
              <a:buSzTx/>
              <a:buFontTx/>
              <a:buNone/>
              <a:tabLst/>
              <a:defRPr/>
            </a:pPr>
            <a:r>
              <a:rPr kumimoji="0" lang="en-US" altLang="en-US" sz="2000" b="1" i="0" u="none" strike="noStrike" kern="1200" cap="none" spc="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5. Other Goals &amp; Dreams</a:t>
            </a:r>
            <a:br>
              <a:rPr kumimoji="0" lang="en-US" altLang="en-US" sz="1600" b="1" i="0" u="none" strike="noStrike" kern="1200" cap="none" spc="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br>
            <a:br>
              <a:rPr kumimoji="0" lang="en-US" altLang="en-US" sz="1600" b="1" i="0" u="none" strike="noStrike" kern="1200" cap="none" spc="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br>
            <a:r>
              <a:rPr kumimoji="0" lang="en-US" altLang="en-US" sz="1200" b="1" i="0" u="none" strike="noStrike" kern="1200" cap="none" spc="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G</a:t>
            </a:r>
            <a:r>
              <a:rPr kumimoji="0" lang="en-US" sz="1200" b="1" i="0" u="none" strike="noStrike" kern="1200" cap="none" spc="-14"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eneration </a:t>
            </a:r>
            <a:r>
              <a:rPr kumimoji="0" lang="en-US" sz="1200" b="1" i="0" u="none" strike="noStrike" kern="1200" cap="none" spc="-2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to G</a:t>
            </a:r>
            <a:r>
              <a:rPr kumimoji="0" lang="en-US" sz="1200" b="1" i="0" u="none" strike="noStrike" kern="1200" cap="none" spc="-14"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eneration</a:t>
            </a:r>
            <a:r>
              <a:rPr kumimoji="0" lang="en-US" sz="1200" b="1" i="0" u="none" strike="noStrike" kern="1200" cap="none" spc="1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 I</a:t>
            </a:r>
            <a:r>
              <a:rPr kumimoji="0" lang="en-US" sz="1200" b="1" i="0" u="none" strike="noStrike" kern="1200" cap="none" spc="-7"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nvestment</a:t>
            </a:r>
            <a:endPar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endParaRPr>
          </a:p>
          <a:p>
            <a:pPr marL="2165" marR="0" lvl="0" indent="0" algn="ctr" defTabSz="623438" rtl="0" eaLnBrk="1" fontAlgn="auto" latinLnBrk="0" hangingPunct="1">
              <a:lnSpc>
                <a:spcPct val="100000"/>
              </a:lnSpc>
              <a:spcBef>
                <a:spcPts val="68"/>
              </a:spcBef>
              <a:spcAft>
                <a:spcPts val="0"/>
              </a:spcAft>
              <a:buClrTx/>
              <a:buSzTx/>
              <a:buFontTx/>
              <a:buNone/>
              <a:tabLst/>
              <a:defRPr/>
            </a:pPr>
            <a:r>
              <a:rPr kumimoji="0" lang="en-US" sz="1200" b="1" i="0" u="none" strike="noStrike" kern="1200" cap="none" spc="-3"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Goal: </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develop a </a:t>
            </a:r>
            <a:r>
              <a:rPr kumimoji="0" lang="en-US" sz="1200" b="1" i="0" u="none" strike="noStrike" kern="1200" cap="none" spc="-3"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family tradition of financial success </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&amp;</a:t>
            </a:r>
            <a:r>
              <a:rPr kumimoji="0" lang="en-US" sz="1200" b="1" i="0" u="none" strike="noStrike" kern="1200" cap="none" spc="1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 </a:t>
            </a:r>
            <a:r>
              <a:rPr kumimoji="0" lang="en-US" sz="1200" b="1" i="0" u="none" strike="noStrike" kern="1200" cap="none" spc="-3"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rPr>
              <a:t>independence!</a:t>
            </a:r>
            <a:endPar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endParaRPr>
          </a:p>
          <a:p>
            <a:pPr marL="0" marR="0" lvl="0" indent="0" algn="ctr" defTabSz="457200" rtl="0" eaLnBrk="1" fontAlgn="auto" latinLnBrk="0" hangingPunct="1">
              <a:lnSpc>
                <a:spcPct val="85000"/>
              </a:lnSpc>
              <a:spcBef>
                <a:spcPts val="0"/>
              </a:spcBef>
              <a:spcAft>
                <a:spcPct val="85000"/>
              </a:spcAft>
              <a:buClrTx/>
              <a:buSzTx/>
              <a:buFontTx/>
              <a:buNone/>
              <a:tabLst/>
              <a:defRPr/>
            </a:pPr>
            <a:endParaRPr kumimoji="0" lang="en-US" altLang="en-US" sz="1600" b="1" i="0" u="none" strike="noStrike" kern="1200" cap="none" spc="0" normalizeH="0" baseline="0" noProof="0">
              <a:ln>
                <a:noFill/>
              </a:ln>
              <a:solidFill>
                <a:prstClr val="white"/>
              </a:solidFill>
              <a:effectLst/>
              <a:uLnTx/>
              <a:uFillTx/>
              <a:latin typeface="Helvetica" panose="020B0604020202020204" pitchFamily="34" charset="0"/>
              <a:ea typeface="Arial Unicode MS" pitchFamily="34" charset="-128"/>
              <a:cs typeface="Helvetica" panose="020B0604020202020204" pitchFamily="34" charset="0"/>
            </a:endParaRPr>
          </a:p>
        </p:txBody>
      </p:sp>
      <p:grpSp>
        <p:nvGrpSpPr>
          <p:cNvPr id="61" name="Group 60">
            <a:extLst>
              <a:ext uri="{FF2B5EF4-FFF2-40B4-BE49-F238E27FC236}">
                <a16:creationId xmlns:a16="http://schemas.microsoft.com/office/drawing/2014/main" id="{4B8ABFDC-301C-7AA2-13C9-4E1E097CC0C6}"/>
              </a:ext>
            </a:extLst>
          </p:cNvPr>
          <p:cNvGrpSpPr/>
          <p:nvPr/>
        </p:nvGrpSpPr>
        <p:grpSpPr>
          <a:xfrm>
            <a:off x="850861" y="2183259"/>
            <a:ext cx="7624114" cy="1348410"/>
            <a:chOff x="485395" y="2006927"/>
            <a:chExt cx="4659228" cy="832614"/>
          </a:xfrm>
        </p:grpSpPr>
        <p:sp>
          <p:nvSpPr>
            <p:cNvPr id="62" name="Text Box 29">
              <a:extLst>
                <a:ext uri="{FF2B5EF4-FFF2-40B4-BE49-F238E27FC236}">
                  <a16:creationId xmlns:a16="http://schemas.microsoft.com/office/drawing/2014/main" id="{9A652F3D-ED0F-2134-5F2C-9626C6256E3D}"/>
                </a:ext>
              </a:extLst>
            </p:cNvPr>
            <p:cNvSpPr txBox="1">
              <a:spLocks noChangeArrowheads="1"/>
            </p:cNvSpPr>
            <p:nvPr/>
          </p:nvSpPr>
          <p:spPr bwMode="auto">
            <a:xfrm>
              <a:off x="485395" y="2006927"/>
              <a:ext cx="3588840" cy="410260"/>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457200" rtl="0" eaLnBrk="1" fontAlgn="auto" latinLnBrk="0" hangingPunct="1">
                <a:lnSpc>
                  <a:spcPct val="85000"/>
                </a:lnSpc>
                <a:spcBef>
                  <a:spcPts val="0"/>
                </a:spcBef>
                <a:spcAft>
                  <a:spcPct val="85000"/>
                </a:spcAft>
                <a:buClrTx/>
                <a:buSzTx/>
                <a:buFontTx/>
                <a:buNone/>
                <a:tabLst/>
                <a:defRPr/>
              </a:pPr>
              <a:r>
                <a:rPr kumimoji="0" lang="en-US" altLang="en-US" sz="2000" b="1" i="0" u="none" strike="noStrike" kern="1200" cap="none" spc="0" normalizeH="0" baseline="0" noProof="0">
                  <a:ln>
                    <a:noFill/>
                  </a:ln>
                  <a:solidFill>
                    <a:prstClr val="white"/>
                  </a:solidFill>
                  <a:effectLst/>
                  <a:uLnTx/>
                  <a:uFillTx/>
                  <a:latin typeface="Helvetica"/>
                  <a:ea typeface="Arial Unicode MS" pitchFamily="34" charset="-128"/>
                  <a:cs typeface="Helvetica"/>
                </a:rPr>
                <a:t>4. Investments</a:t>
              </a:r>
            </a:p>
          </p:txBody>
        </p:sp>
        <p:sp>
          <p:nvSpPr>
            <p:cNvPr id="63" name="TextBox 62">
              <a:extLst>
                <a:ext uri="{FF2B5EF4-FFF2-40B4-BE49-F238E27FC236}">
                  <a16:creationId xmlns:a16="http://schemas.microsoft.com/office/drawing/2014/main" id="{E934B081-0FD0-8553-6C99-D5D2432B008D}"/>
                </a:ext>
              </a:extLst>
            </p:cNvPr>
            <p:cNvSpPr txBox="1"/>
            <p:nvPr/>
          </p:nvSpPr>
          <p:spPr>
            <a:xfrm>
              <a:off x="1773320" y="2440445"/>
              <a:ext cx="3371303" cy="399096"/>
            </a:xfrm>
            <a:prstGeom prst="rect">
              <a:avLst/>
            </a:prstGeom>
            <a:noFill/>
          </p:spPr>
          <p:txBody>
            <a:bodyPr wrap="square" rtlCol="0">
              <a:spAutoFit/>
            </a:bodyPr>
            <a:lstStyle/>
            <a:p>
              <a:pPr marL="171446" marR="0" lvl="0" indent="-17144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a:ln>
                    <a:noFill/>
                  </a:ln>
                  <a:solidFill>
                    <a:prstClr val="white"/>
                  </a:solidFill>
                  <a:effectLst/>
                  <a:uLnTx/>
                  <a:uFillTx/>
                  <a:latin typeface="Helvetica"/>
                  <a:ea typeface="+mn-ea"/>
                  <a:cs typeface="Helvetica"/>
                </a:rPr>
                <a:t>Retirement Planning (RRSP, TFSA)</a:t>
              </a:r>
            </a:p>
            <a:p>
              <a:pPr marL="171446" marR="0" lvl="0" indent="-17144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a:ln>
                    <a:noFill/>
                  </a:ln>
                  <a:solidFill>
                    <a:prstClr val="white"/>
                  </a:solidFill>
                  <a:effectLst/>
                  <a:uLnTx/>
                  <a:uFillTx/>
                  <a:latin typeface="Helvetica"/>
                  <a:ea typeface="+mn-ea"/>
                  <a:cs typeface="Helvetica"/>
                </a:rPr>
                <a:t>College Planning (RESP)</a:t>
              </a:r>
            </a:p>
            <a:p>
              <a:pPr marL="171446" marR="0" lvl="0" indent="-17144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a:ln>
                    <a:noFill/>
                  </a:ln>
                  <a:solidFill>
                    <a:prstClr val="white"/>
                  </a:solidFill>
                  <a:effectLst/>
                  <a:uLnTx/>
                  <a:uFillTx/>
                  <a:latin typeface="Helvetica"/>
                  <a:ea typeface="+mn-ea"/>
                  <a:cs typeface="Helvetica"/>
                </a:rPr>
                <a:t>Saving for a house</a:t>
              </a:r>
            </a:p>
          </p:txBody>
        </p:sp>
      </p:grpSp>
      <p:sp>
        <p:nvSpPr>
          <p:cNvPr id="64" name="Text Box 29">
            <a:extLst>
              <a:ext uri="{FF2B5EF4-FFF2-40B4-BE49-F238E27FC236}">
                <a16:creationId xmlns:a16="http://schemas.microsoft.com/office/drawing/2014/main" id="{F3D34217-B4C1-FE87-AD96-4847904CF9BD}"/>
              </a:ext>
            </a:extLst>
          </p:cNvPr>
          <p:cNvSpPr txBox="1">
            <a:spLocks noChangeArrowheads="1"/>
          </p:cNvSpPr>
          <p:nvPr/>
        </p:nvSpPr>
        <p:spPr bwMode="auto">
          <a:xfrm>
            <a:off x="6614062" y="4366897"/>
            <a:ext cx="5424393" cy="591437"/>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457200" rtl="0" eaLnBrk="0" fontAlgn="auto" latinLnBrk="0" hangingPunct="0">
              <a:lnSpc>
                <a:spcPct val="85000"/>
              </a:lnSpc>
              <a:spcBef>
                <a:spcPts val="0"/>
              </a:spcBef>
              <a:spcAft>
                <a:spcPct val="3500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pitchFamily="2" charset="0"/>
                <a:ea typeface="Arial Unicode MS" pitchFamily="34" charset="-128"/>
              </a:rPr>
              <a:t>Have 3-6 months of expenses in an emergency fund?</a:t>
            </a:r>
            <a:br>
              <a:rPr kumimoji="0" lang="en-US" sz="1600" b="1" i="0" u="none" strike="noStrike" kern="1200" cap="none" spc="0" normalizeH="0" baseline="0" noProof="0">
                <a:ln>
                  <a:noFill/>
                </a:ln>
                <a:solidFill>
                  <a:prstClr val="black"/>
                </a:solidFill>
                <a:effectLst/>
                <a:uLnTx/>
                <a:uFillTx/>
                <a:latin typeface="Helvetica" pitchFamily="2" charset="0"/>
                <a:ea typeface="Arial Unicode MS" pitchFamily="34" charset="-128"/>
              </a:rPr>
            </a:br>
            <a:r>
              <a:rPr kumimoji="0" lang="en-US" sz="1600" b="1" i="0" u="none" strike="noStrike" kern="1200" cap="none" spc="0" normalizeH="0" baseline="0" noProof="0">
                <a:ln>
                  <a:noFill/>
                </a:ln>
                <a:solidFill>
                  <a:prstClr val="black"/>
                </a:solidFill>
                <a:effectLst/>
                <a:uLnTx/>
                <a:uFillTx/>
                <a:latin typeface="Helvetica" pitchFamily="2" charset="0"/>
                <a:ea typeface="Arial Unicode MS" pitchFamily="34" charset="-128"/>
              </a:rPr>
              <a:t>Have a Will and durable Power of Attorney?</a:t>
            </a:r>
          </a:p>
        </p:txBody>
      </p:sp>
      <p:sp>
        <p:nvSpPr>
          <p:cNvPr id="21" name="Text Box 29">
            <a:extLst>
              <a:ext uri="{FF2B5EF4-FFF2-40B4-BE49-F238E27FC236}">
                <a16:creationId xmlns:a16="http://schemas.microsoft.com/office/drawing/2014/main" id="{1B1741D1-56E7-FCB6-A23C-208CDD8C38AA}"/>
              </a:ext>
            </a:extLst>
          </p:cNvPr>
          <p:cNvSpPr txBox="1">
            <a:spLocks noChangeArrowheads="1"/>
          </p:cNvSpPr>
          <p:nvPr/>
        </p:nvSpPr>
        <p:spPr bwMode="auto">
          <a:xfrm>
            <a:off x="6687676" y="1521265"/>
            <a:ext cx="5144586" cy="738950"/>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25977" marR="50654" lvl="0" indent="0" algn="ctr" defTabSz="623438" rtl="0" eaLnBrk="1" fontAlgn="auto" latinLnBrk="0" hangingPunct="1">
              <a:lnSpc>
                <a:spcPct val="100000"/>
              </a:lnSpc>
              <a:spcBef>
                <a:spcPts val="205"/>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Helvetica" panose="020B0604020202020204" pitchFamily="34" charset="0"/>
                <a:ea typeface="Arial Unicode MS" pitchFamily="34" charset="-128"/>
                <a:cs typeface="Helvetica" panose="020B0604020202020204" pitchFamily="34" charset="0"/>
              </a:rPr>
              <a:t>How much of an inheritance do you want to leave your Family?</a:t>
            </a:r>
          </a:p>
        </p:txBody>
      </p:sp>
      <p:sp>
        <p:nvSpPr>
          <p:cNvPr id="2" name="TextBox 1">
            <a:extLst>
              <a:ext uri="{FF2B5EF4-FFF2-40B4-BE49-F238E27FC236}">
                <a16:creationId xmlns:a16="http://schemas.microsoft.com/office/drawing/2014/main" id="{D17EBE64-A61F-4606-374F-CB7CF8BAAFBD}"/>
              </a:ext>
            </a:extLst>
          </p:cNvPr>
          <p:cNvSpPr txBox="1"/>
          <p:nvPr/>
        </p:nvSpPr>
        <p:spPr>
          <a:xfrm>
            <a:off x="0" y="6143051"/>
            <a:ext cx="12192000" cy="707886"/>
          </a:xfrm>
          <a:prstGeom prst="rect">
            <a:avLst/>
          </a:prstGeom>
          <a:noFill/>
        </p:spPr>
        <p:txBody>
          <a:bodyPr wrap="square" rtlCol="0">
            <a:spAutoFit/>
          </a:bodyPr>
          <a:lstStyle/>
          <a:p>
            <a:pPr algn="ctr"/>
            <a:r>
              <a:rPr lang="en-US" altLang="en-US" sz="2000">
                <a:solidFill>
                  <a:srgbClr val="CC0000"/>
                </a:solidFill>
                <a:latin typeface="Helvetica" charset="0"/>
                <a:ea typeface="Helvetica" charset="0"/>
                <a:cs typeface="Helvetica" charset="0"/>
              </a:rPr>
              <a:t>On a scale of 1-10, </a:t>
            </a:r>
            <a:r>
              <a:rPr lang="en-US" altLang="en-US" sz="2000" b="1">
                <a:solidFill>
                  <a:srgbClr val="CC0000"/>
                </a:solidFill>
                <a:latin typeface="Helvetica" charset="0"/>
                <a:ea typeface="Helvetica" charset="0"/>
                <a:cs typeface="Helvetica" charset="0"/>
              </a:rPr>
              <a:t>10 being the highest, </a:t>
            </a:r>
            <a:br>
              <a:rPr lang="en-US" altLang="en-US" sz="2000" b="1">
                <a:solidFill>
                  <a:srgbClr val="CC0000"/>
                </a:solidFill>
                <a:latin typeface="Helvetica" charset="0"/>
                <a:ea typeface="Helvetica" charset="0"/>
                <a:cs typeface="Helvetica" charset="0"/>
              </a:rPr>
            </a:br>
            <a:r>
              <a:rPr lang="en-US" altLang="en-US" sz="2000">
                <a:solidFill>
                  <a:srgbClr val="CC0000"/>
                </a:solidFill>
                <a:latin typeface="Helvetica" charset="0"/>
                <a:ea typeface="Helvetica" charset="0"/>
                <a:cs typeface="Helvetica" charset="0"/>
              </a:rPr>
              <a:t>How would you rate your desire to become debt free and financially independent?</a:t>
            </a:r>
            <a:endParaRPr lang="en-CA" sz="2000"/>
          </a:p>
        </p:txBody>
      </p:sp>
    </p:spTree>
    <p:extLst>
      <p:ext uri="{BB962C8B-B14F-4D97-AF65-F5344CB8AC3E}">
        <p14:creationId xmlns:p14="http://schemas.microsoft.com/office/powerpoint/2010/main" val="2805681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500" fill="hold"/>
                                        <p:tgtEl>
                                          <p:spTgt spid="64"/>
                                        </p:tgtEl>
                                        <p:attrNameLst>
                                          <p:attrName>ppt_x</p:attrName>
                                        </p:attrNameLst>
                                      </p:cBhvr>
                                      <p:tavLst>
                                        <p:tav tm="0">
                                          <p:val>
                                            <p:strVal val="#ppt_x"/>
                                          </p:val>
                                        </p:tav>
                                        <p:tav tm="100000">
                                          <p:val>
                                            <p:strVal val="#ppt_x"/>
                                          </p:val>
                                        </p:tav>
                                      </p:tavLst>
                                    </p:anim>
                                    <p:anim calcmode="lin" valueType="num">
                                      <p:cBhvr additive="base">
                                        <p:cTn id="2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fill="hold"/>
                                        <p:tgtEl>
                                          <p:spTgt spid="61"/>
                                        </p:tgtEl>
                                        <p:attrNameLst>
                                          <p:attrName>ppt_x</p:attrName>
                                        </p:attrNameLst>
                                      </p:cBhvr>
                                      <p:tavLst>
                                        <p:tav tm="0">
                                          <p:val>
                                            <p:strVal val="#ppt_x"/>
                                          </p:val>
                                        </p:tav>
                                        <p:tav tm="100000">
                                          <p:val>
                                            <p:strVal val="#ppt_x"/>
                                          </p:val>
                                        </p:tav>
                                      </p:tavLst>
                                    </p:anim>
                                    <p:anim calcmode="lin" valueType="num">
                                      <p:cBhvr additive="base">
                                        <p:cTn id="38" dur="500" fill="hold"/>
                                        <p:tgtEl>
                                          <p:spTgt spid="6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1" grpId="0"/>
      <p:bldP spid="36" grpId="0"/>
      <p:bldP spid="54" grpId="0"/>
      <p:bldP spid="55" grpId="0"/>
      <p:bldP spid="56" grpId="0"/>
      <p:bldP spid="58" grpId="0"/>
      <p:bldP spid="64" grpId="0"/>
      <p:bldP spid="21"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EC7BE3-459B-490E-AD51-8255FEF0E637}"/>
              </a:ext>
            </a:extLst>
          </p:cNvPr>
          <p:cNvSpPr txBox="1"/>
          <p:nvPr/>
        </p:nvSpPr>
        <p:spPr>
          <a:xfrm>
            <a:off x="423162" y="254008"/>
            <a:ext cx="113456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u="sng">
                <a:solidFill>
                  <a:prstClr val="black"/>
                </a:solidFill>
                <a:latin typeface="Calibri" panose="020F0502020204030204"/>
              </a:rPr>
              <a:t>The Financial Blueprint</a:t>
            </a:r>
            <a:endParaRPr kumimoji="0" lang="en-US" sz="3600" b="0" i="0" u="sng" strike="noStrike" kern="1200" cap="none" spc="0" normalizeH="0" baseline="0" noProof="0">
              <a:ln>
                <a:noFill/>
              </a:ln>
              <a:solidFill>
                <a:prstClr val="black"/>
              </a:solidFill>
              <a:uLnTx/>
              <a:uFillTx/>
              <a:latin typeface="Calibri" panose="020F0502020204030204"/>
            </a:endParaRPr>
          </a:p>
        </p:txBody>
      </p:sp>
      <p:grpSp>
        <p:nvGrpSpPr>
          <p:cNvPr id="8" name="Group 7">
            <a:extLst>
              <a:ext uri="{FF2B5EF4-FFF2-40B4-BE49-F238E27FC236}">
                <a16:creationId xmlns:a16="http://schemas.microsoft.com/office/drawing/2014/main" id="{5EC988CA-B55B-4623-ACFB-76052239A995}"/>
              </a:ext>
            </a:extLst>
          </p:cNvPr>
          <p:cNvGrpSpPr/>
          <p:nvPr/>
        </p:nvGrpSpPr>
        <p:grpSpPr>
          <a:xfrm>
            <a:off x="6095998" y="1694917"/>
            <a:ext cx="4912837" cy="2752560"/>
            <a:chOff x="4579406" y="2171946"/>
            <a:chExt cx="4009367" cy="2076298"/>
          </a:xfrm>
        </p:grpSpPr>
        <p:grpSp>
          <p:nvGrpSpPr>
            <p:cNvPr id="12" name="Group 11">
              <a:extLst>
                <a:ext uri="{FF2B5EF4-FFF2-40B4-BE49-F238E27FC236}">
                  <a16:creationId xmlns:a16="http://schemas.microsoft.com/office/drawing/2014/main" id="{E8E8CFAC-8C1C-4674-B6E1-EAD7573B6AD8}"/>
                </a:ext>
              </a:extLst>
            </p:cNvPr>
            <p:cNvGrpSpPr/>
            <p:nvPr/>
          </p:nvGrpSpPr>
          <p:grpSpPr>
            <a:xfrm>
              <a:off x="4579406" y="2171946"/>
              <a:ext cx="4009367" cy="2076298"/>
              <a:chOff x="4738285" y="2222179"/>
              <a:chExt cx="3626517" cy="1878037"/>
            </a:xfrm>
          </p:grpSpPr>
          <p:pic>
            <p:nvPicPr>
              <p:cNvPr id="14" name="Picture 13" descr="fna_Paper.png">
                <a:extLst>
                  <a:ext uri="{FF2B5EF4-FFF2-40B4-BE49-F238E27FC236}">
                    <a16:creationId xmlns:a16="http://schemas.microsoft.com/office/drawing/2014/main" id="{36F87D68-D7F5-43ED-AAD5-2C398A9B3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8285" y="2222179"/>
                <a:ext cx="2727184" cy="1802714"/>
              </a:xfrm>
              <a:prstGeom prst="rect">
                <a:avLst/>
              </a:prstGeom>
              <a:effectLst>
                <a:outerShdw blurRad="63500" sx="102000" sy="102000" algn="ctr" rotWithShape="0">
                  <a:prstClr val="black">
                    <a:alpha val="40000"/>
                  </a:prstClr>
                </a:outerShdw>
              </a:effectLst>
            </p:spPr>
          </p:pic>
          <p:pic>
            <p:nvPicPr>
              <p:cNvPr id="15" name="Picture 14" descr="mobile fna.png">
                <a:extLst>
                  <a:ext uri="{FF2B5EF4-FFF2-40B4-BE49-F238E27FC236}">
                    <a16:creationId xmlns:a16="http://schemas.microsoft.com/office/drawing/2014/main" id="{FABC5A7F-8FCA-4204-815B-387CDB3172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9144" y="2239818"/>
                <a:ext cx="1915658" cy="1860398"/>
              </a:xfrm>
              <a:prstGeom prst="rect">
                <a:avLst/>
              </a:prstGeom>
            </p:spPr>
          </p:pic>
        </p:grpSp>
        <p:pic>
          <p:nvPicPr>
            <p:cNvPr id="13" name="Picture 2">
              <a:extLst>
                <a:ext uri="{FF2B5EF4-FFF2-40B4-BE49-F238E27FC236}">
                  <a16:creationId xmlns:a16="http://schemas.microsoft.com/office/drawing/2014/main" id="{F2186D52-9564-4FDC-AC28-CB64DC26F4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908" y="2571750"/>
              <a:ext cx="946521" cy="141128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AF4BD896-652C-45AC-AAD0-C43A3C0F5E2C}"/>
              </a:ext>
            </a:extLst>
          </p:cNvPr>
          <p:cNvSpPr txBox="1"/>
          <p:nvPr/>
        </p:nvSpPr>
        <p:spPr>
          <a:xfrm>
            <a:off x="591377" y="5097549"/>
            <a:ext cx="11009241" cy="769441"/>
          </a:xfrm>
          <a:prstGeom prst="rect">
            <a:avLst/>
          </a:prstGeom>
          <a:solidFill>
            <a:schemeClr val="accent6">
              <a:lumMod val="40000"/>
              <a:lumOff val="60000"/>
            </a:schemeClr>
          </a:solid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altLang="en-US" sz="2200" b="0" i="0" u="none" strike="noStrike" kern="1200" cap="none" spc="0" normalizeH="0" baseline="0" noProof="0">
                <a:ln>
                  <a:noFill/>
                </a:ln>
                <a:solidFill>
                  <a:srgbClr val="000000"/>
                </a:solidFill>
                <a:effectLst/>
                <a:uLnTx/>
                <a:uFillTx/>
                <a:latin typeface="Calibri" panose="020F0502020204030204"/>
                <a:ea typeface="ＭＳ Ｐゴシック"/>
                <a:cs typeface="Helvetica" panose="020B0604020202020204" pitchFamily="34" charset="0"/>
              </a:rPr>
              <a:t>If we can design a strategy or game plan, using an F.N.A., to help you achieve your short-term and long-term financial goals, would we have a basis for working together?</a:t>
            </a:r>
          </a:p>
        </p:txBody>
      </p:sp>
      <p:sp>
        <p:nvSpPr>
          <p:cNvPr id="16" name="TextBox 15">
            <a:extLst>
              <a:ext uri="{FF2B5EF4-FFF2-40B4-BE49-F238E27FC236}">
                <a16:creationId xmlns:a16="http://schemas.microsoft.com/office/drawing/2014/main" id="{602F076F-301A-4B6B-A8B6-9A2DEF22F9A1}"/>
              </a:ext>
            </a:extLst>
          </p:cNvPr>
          <p:cNvSpPr txBox="1"/>
          <p:nvPr/>
        </p:nvSpPr>
        <p:spPr>
          <a:xfrm>
            <a:off x="811909" y="934447"/>
            <a:ext cx="10568178" cy="769441"/>
          </a:xfrm>
          <a:prstGeom prst="rect">
            <a:avLst/>
          </a:prstGeom>
          <a:solidFill>
            <a:schemeClr val="accent1">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A Financial Needs Analysis (FNA), is like a Financial GPS, it is the blueprint for building a financial house.</a:t>
            </a:r>
          </a:p>
        </p:txBody>
      </p:sp>
      <p:pic>
        <p:nvPicPr>
          <p:cNvPr id="7" name="Picture 6" descr="Diagram, engineering drawing&#10;&#10;Description automatically generated">
            <a:extLst>
              <a:ext uri="{FF2B5EF4-FFF2-40B4-BE49-F238E27FC236}">
                <a16:creationId xmlns:a16="http://schemas.microsoft.com/office/drawing/2014/main" id="{FC0E4C40-4A10-42C9-BBA0-5427DF532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561" y="1797403"/>
            <a:ext cx="3937589" cy="2616309"/>
          </a:xfrm>
          <a:prstGeom prst="rect">
            <a:avLst/>
          </a:prstGeom>
        </p:spPr>
      </p:pic>
    </p:spTree>
    <p:extLst>
      <p:ext uri="{BB962C8B-B14F-4D97-AF65-F5344CB8AC3E}">
        <p14:creationId xmlns:p14="http://schemas.microsoft.com/office/powerpoint/2010/main" val="37115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50000"/>
            <a:extLst>
              <a:ext uri="{28A0092B-C50C-407E-A947-70E740481C1C}">
                <a14:useLocalDpi xmlns:a14="http://schemas.microsoft.com/office/drawing/2010/main"/>
              </a:ext>
            </a:extLst>
          </a:blip>
          <a:stretch>
            <a:fillRect/>
          </a:stretch>
        </p:blipFill>
        <p:spPr>
          <a:xfrm>
            <a:off x="264" y="1"/>
            <a:ext cx="12191473" cy="6859736"/>
          </a:xfrm>
          <a:prstGeom prst="rect">
            <a:avLst/>
          </a:prstGeom>
        </p:spPr>
      </p:pic>
      <p:sp>
        <p:nvSpPr>
          <p:cNvPr id="2" name="Rectangle 1">
            <a:extLst>
              <a:ext uri="{FF2B5EF4-FFF2-40B4-BE49-F238E27FC236}">
                <a16:creationId xmlns:a16="http://schemas.microsoft.com/office/drawing/2014/main" id="{57546D82-A15E-93D9-FFCA-16F439C9A3D9}"/>
              </a:ext>
            </a:extLst>
          </p:cNvPr>
          <p:cNvSpPr>
            <a:spLocks noChangeArrowheads="1"/>
          </p:cNvSpPr>
          <p:nvPr/>
        </p:nvSpPr>
        <p:spPr bwMode="auto">
          <a:xfrm>
            <a:off x="2697077" y="499993"/>
            <a:ext cx="9238128" cy="5858014"/>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0990" indent="-380990" defTabSz="609585">
              <a:spcAft>
                <a:spcPts val="2000"/>
              </a:spcAft>
              <a:buFont typeface="Arial"/>
              <a:buChar char="•"/>
              <a:defRPr/>
            </a:pPr>
            <a:r>
              <a:rPr lang="en-US" sz="2800" b="1">
                <a:latin typeface="Helvetica"/>
                <a:ea typeface="Calibri" charset="0"/>
                <a:cs typeface="Helvetica"/>
              </a:rPr>
              <a:t>The Largest Independent Financial Services Marketing Company in North America with 150,000+ Licensed Representatives</a:t>
            </a:r>
            <a:br>
              <a:rPr lang="en-US" sz="2800" b="1">
                <a:latin typeface="Helvetica"/>
                <a:ea typeface="Calibri" charset="0"/>
                <a:cs typeface="Helvetica"/>
              </a:rPr>
            </a:br>
            <a:br>
              <a:rPr lang="en-US" sz="2800" b="1">
                <a:latin typeface="Helvetica"/>
                <a:ea typeface="Calibri" charset="0"/>
                <a:cs typeface="Helvetica"/>
              </a:rPr>
            </a:br>
            <a:r>
              <a:rPr lang="en-US" sz="2800" b="1">
                <a:latin typeface="Helvetica"/>
                <a:ea typeface="Calibri" charset="0"/>
                <a:cs typeface="Helvetica"/>
              </a:rPr>
              <a:t>Listed on the New York Stock Exchange (PRI)</a:t>
            </a:r>
          </a:p>
          <a:p>
            <a:pPr marL="380990" indent="-380990" defTabSz="609585">
              <a:spcAft>
                <a:spcPts val="2000"/>
              </a:spcAft>
              <a:buFont typeface="Arial"/>
              <a:buChar char="•"/>
              <a:defRPr/>
            </a:pPr>
            <a:r>
              <a:rPr lang="en-US" sz="2800" b="1">
                <a:latin typeface="Helvetica"/>
                <a:ea typeface="Calibri" charset="0"/>
                <a:cs typeface="Helvetica"/>
              </a:rPr>
              <a:t>In Business Since 1977</a:t>
            </a:r>
          </a:p>
          <a:p>
            <a:pPr marL="380990" indent="-380990" defTabSz="609585">
              <a:spcAft>
                <a:spcPts val="2000"/>
              </a:spcAft>
              <a:buFont typeface="Arial"/>
              <a:buChar char="•"/>
              <a:defRPr/>
            </a:pPr>
            <a:r>
              <a:rPr lang="en-US" sz="2800" b="1">
                <a:latin typeface="Helvetica"/>
                <a:ea typeface="Calibri" charset="0"/>
                <a:cs typeface="Helvetica"/>
              </a:rPr>
              <a:t>More Than 5.7 Million Lives Insured and 3 Million Investment Clients</a:t>
            </a:r>
          </a:p>
          <a:p>
            <a:pPr marL="380990" indent="-380990" defTabSz="609585">
              <a:spcAft>
                <a:spcPts val="2000"/>
              </a:spcAft>
              <a:buFont typeface="Arial"/>
              <a:buChar char="•"/>
              <a:defRPr/>
            </a:pPr>
            <a:r>
              <a:rPr lang="en-US" sz="2800" b="1">
                <a:latin typeface="Helvetica"/>
                <a:ea typeface="Calibri" charset="0"/>
                <a:cs typeface="Helvetica"/>
              </a:rPr>
              <a:t>$951 billion of life insurance in force</a:t>
            </a:r>
          </a:p>
          <a:p>
            <a:pPr marL="380990" indent="-380990" defTabSz="609585">
              <a:spcAft>
                <a:spcPts val="2000"/>
              </a:spcAft>
              <a:buFont typeface="Arial"/>
              <a:buChar char="•"/>
              <a:defRPr/>
            </a:pPr>
            <a:r>
              <a:rPr lang="en-US" sz="2800" b="1">
                <a:latin typeface="Helvetica"/>
                <a:ea typeface="Calibri" charset="0"/>
                <a:cs typeface="Helvetica"/>
              </a:rPr>
              <a:t>More than $105 billion in assets under management*</a:t>
            </a:r>
          </a:p>
        </p:txBody>
      </p:sp>
    </p:spTree>
    <p:extLst>
      <p:ext uri="{BB962C8B-B14F-4D97-AF65-F5344CB8AC3E}">
        <p14:creationId xmlns:p14="http://schemas.microsoft.com/office/powerpoint/2010/main" val="12332044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83;p160" descr="Google Shape;83;p160">
            <a:extLst>
              <a:ext uri="{FF2B5EF4-FFF2-40B4-BE49-F238E27FC236}">
                <a16:creationId xmlns:a16="http://schemas.microsoft.com/office/drawing/2014/main" id="{722549F3-F853-F6B8-4F73-ADBF54EB8EE5}"/>
              </a:ext>
            </a:extLst>
          </p:cNvPr>
          <p:cNvPicPr>
            <a:picLocks noChangeAspect="1"/>
          </p:cNvPicPr>
          <p:nvPr/>
        </p:nvPicPr>
        <p:blipFill>
          <a:blip r:embed="rId3"/>
          <a:stretch>
            <a:fillRect/>
          </a:stretch>
        </p:blipFill>
        <p:spPr>
          <a:xfrm>
            <a:off x="6710397" y="6311339"/>
            <a:ext cx="2028590" cy="451526"/>
          </a:xfrm>
          <a:prstGeom prst="rect">
            <a:avLst/>
          </a:prstGeom>
          <a:ln w="12700">
            <a:miter lim="400000"/>
          </a:ln>
        </p:spPr>
      </p:pic>
      <p:sp>
        <p:nvSpPr>
          <p:cNvPr id="10" name="Google Shape;84;p160">
            <a:extLst>
              <a:ext uri="{FF2B5EF4-FFF2-40B4-BE49-F238E27FC236}">
                <a16:creationId xmlns:a16="http://schemas.microsoft.com/office/drawing/2014/main" id="{CD81C595-17DB-FE1E-11B8-109C9C0C4DCA}"/>
              </a:ext>
            </a:extLst>
          </p:cNvPr>
          <p:cNvSpPr txBox="1">
            <a:spLocks/>
          </p:cNvSpPr>
          <p:nvPr/>
        </p:nvSpPr>
        <p:spPr>
          <a:xfrm>
            <a:off x="0" y="228107"/>
            <a:ext cx="12192000" cy="9858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solidFill>
                  <a:schemeClr val="accent1">
                    <a:lumMod val="75000"/>
                  </a:schemeClr>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Strategic Partners</a:t>
            </a:r>
          </a:p>
        </p:txBody>
      </p:sp>
      <p:pic>
        <p:nvPicPr>
          <p:cNvPr id="11" name="Google Shape;85;p160" descr="Google Shape;85;p160">
            <a:extLst>
              <a:ext uri="{FF2B5EF4-FFF2-40B4-BE49-F238E27FC236}">
                <a16:creationId xmlns:a16="http://schemas.microsoft.com/office/drawing/2014/main" id="{AAE721C1-03EB-FAC5-5DAD-4635453F40B7}"/>
              </a:ext>
            </a:extLst>
          </p:cNvPr>
          <p:cNvPicPr>
            <a:picLocks noChangeAspect="1"/>
          </p:cNvPicPr>
          <p:nvPr/>
        </p:nvPicPr>
        <p:blipFill>
          <a:blip r:embed="rId4"/>
          <a:srcRect b="16437"/>
          <a:stretch>
            <a:fillRect/>
          </a:stretch>
        </p:blipFill>
        <p:spPr>
          <a:xfrm>
            <a:off x="4023257" y="5921406"/>
            <a:ext cx="2228514" cy="910805"/>
          </a:xfrm>
          <a:prstGeom prst="rect">
            <a:avLst/>
          </a:prstGeom>
          <a:ln w="12700">
            <a:miter lim="400000"/>
          </a:ln>
        </p:spPr>
      </p:pic>
      <p:pic>
        <p:nvPicPr>
          <p:cNvPr id="12" name="Google Shape;86;p160" descr="Google Shape;86;p160">
            <a:extLst>
              <a:ext uri="{FF2B5EF4-FFF2-40B4-BE49-F238E27FC236}">
                <a16:creationId xmlns:a16="http://schemas.microsoft.com/office/drawing/2014/main" id="{ED36FC46-21F9-3471-BE03-09CEC3349312}"/>
              </a:ext>
            </a:extLst>
          </p:cNvPr>
          <p:cNvPicPr>
            <a:picLocks noChangeAspect="1"/>
          </p:cNvPicPr>
          <p:nvPr/>
        </p:nvPicPr>
        <p:blipFill>
          <a:blip r:embed="rId5"/>
          <a:stretch>
            <a:fillRect/>
          </a:stretch>
        </p:blipFill>
        <p:spPr>
          <a:xfrm>
            <a:off x="270211" y="2071921"/>
            <a:ext cx="2018631" cy="679350"/>
          </a:xfrm>
          <a:prstGeom prst="rect">
            <a:avLst/>
          </a:prstGeom>
          <a:ln w="12700">
            <a:miter lim="400000"/>
          </a:ln>
        </p:spPr>
      </p:pic>
      <p:sp>
        <p:nvSpPr>
          <p:cNvPr id="14" name="Google Shape;87;p160">
            <a:extLst>
              <a:ext uri="{FF2B5EF4-FFF2-40B4-BE49-F238E27FC236}">
                <a16:creationId xmlns:a16="http://schemas.microsoft.com/office/drawing/2014/main" id="{9260D458-2AD8-BBE7-AD4B-41C8248FB242}"/>
              </a:ext>
            </a:extLst>
          </p:cNvPr>
          <p:cNvSpPr/>
          <p:nvPr/>
        </p:nvSpPr>
        <p:spPr>
          <a:xfrm>
            <a:off x="4198489" y="3430160"/>
            <a:ext cx="3498525" cy="1432015"/>
          </a:xfrm>
          <a:prstGeom prst="ellipse">
            <a:avLst/>
          </a:prstGeom>
          <a:solidFill>
            <a:srgbClr val="99CCFF"/>
          </a:solidFill>
          <a:ln w="38100">
            <a:solidFill>
              <a:schemeClr val="accent1"/>
            </a:solidFill>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sz="1800">
                <a:latin typeface="Poppins"/>
                <a:ea typeface="Poppins"/>
                <a:cs typeface="Poppins"/>
                <a:sym typeface="Poppins"/>
              </a:defRPr>
            </a:pPr>
            <a:endParaRPr kumimoji="0" sz="1800" b="0" i="0" u="none" strike="noStrike" kern="0" cap="none" spc="0" normalizeH="0" baseline="0" noProof="0">
              <a:ln>
                <a:noFill/>
              </a:ln>
              <a:solidFill>
                <a:srgbClr val="000000"/>
              </a:solidFill>
              <a:effectLst/>
              <a:uLnTx/>
              <a:uFillTx/>
              <a:latin typeface="Poppins"/>
              <a:cs typeface="Poppins"/>
              <a:sym typeface="Poppins"/>
            </a:endParaRPr>
          </a:p>
        </p:txBody>
      </p:sp>
      <p:pic>
        <p:nvPicPr>
          <p:cNvPr id="16" name="Google Shape;88;p160" descr="Google Shape;88;p160">
            <a:extLst>
              <a:ext uri="{FF2B5EF4-FFF2-40B4-BE49-F238E27FC236}">
                <a16:creationId xmlns:a16="http://schemas.microsoft.com/office/drawing/2014/main" id="{106261BD-CDA4-1F2D-A780-06A3D7743710}"/>
              </a:ext>
            </a:extLst>
          </p:cNvPr>
          <p:cNvPicPr>
            <a:picLocks noChangeAspect="1"/>
          </p:cNvPicPr>
          <p:nvPr/>
        </p:nvPicPr>
        <p:blipFill>
          <a:blip r:embed="rId6"/>
          <a:stretch>
            <a:fillRect/>
          </a:stretch>
        </p:blipFill>
        <p:spPr>
          <a:xfrm>
            <a:off x="4510366" y="3835706"/>
            <a:ext cx="2941738" cy="611808"/>
          </a:xfrm>
          <a:prstGeom prst="rect">
            <a:avLst/>
          </a:prstGeom>
          <a:ln w="12700">
            <a:miter lim="400000"/>
          </a:ln>
        </p:spPr>
      </p:pic>
      <p:sp>
        <p:nvSpPr>
          <p:cNvPr id="17" name="Google Shape;89;p160">
            <a:extLst>
              <a:ext uri="{FF2B5EF4-FFF2-40B4-BE49-F238E27FC236}">
                <a16:creationId xmlns:a16="http://schemas.microsoft.com/office/drawing/2014/main" id="{78275D98-E6C1-CA88-5270-E1DF6700D8BB}"/>
              </a:ext>
            </a:extLst>
          </p:cNvPr>
          <p:cNvSpPr txBox="1"/>
          <p:nvPr/>
        </p:nvSpPr>
        <p:spPr>
          <a:xfrm>
            <a:off x="7656778" y="1341790"/>
            <a:ext cx="4659207" cy="701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2400">
                <a:solidFill>
                  <a:srgbClr val="000066"/>
                </a:solidFill>
                <a:latin typeface="Poppins SemiBold"/>
                <a:ea typeface="Poppins SemiBold"/>
                <a:cs typeface="Poppins SemiBold"/>
                <a:sym typeface="Poppins SemiBold"/>
              </a:defRPr>
            </a:pPr>
            <a:r>
              <a:rPr kumimoji="0" sz="2400" b="0" i="0" u="none" strike="noStrike" kern="0" cap="none" spc="0" normalizeH="0" baseline="0" noProof="0">
                <a:ln>
                  <a:noFill/>
                </a:ln>
                <a:solidFill>
                  <a:srgbClr val="000066"/>
                </a:solidFill>
                <a:effectLst/>
                <a:uLnTx/>
                <a:uFillTx/>
                <a:latin typeface="Poppins SemiBold"/>
                <a:cs typeface="Poppins SemiBold"/>
                <a:sym typeface="Poppins SemiBold"/>
              </a:rPr>
              <a:t>PFSL  Investments Canada</a:t>
            </a:r>
          </a:p>
          <a:p>
            <a:pPr marL="0" marR="0" lvl="0" indent="0" algn="l" defTabSz="914400" rtl="0" eaLnBrk="1" fontAlgn="auto" latinLnBrk="0" hangingPunct="0">
              <a:lnSpc>
                <a:spcPct val="100000"/>
              </a:lnSpc>
              <a:spcBef>
                <a:spcPts val="0"/>
              </a:spcBef>
              <a:spcAft>
                <a:spcPts val="0"/>
              </a:spcAft>
              <a:buClrTx/>
              <a:buSzTx/>
              <a:buFontTx/>
              <a:buNone/>
              <a:tabLst/>
              <a:defRPr sz="1600">
                <a:solidFill>
                  <a:srgbClr val="000066"/>
                </a:solidFill>
                <a:latin typeface="Poppins SemiBold"/>
                <a:ea typeface="Poppins SemiBold"/>
                <a:cs typeface="Poppins SemiBold"/>
                <a:sym typeface="Poppins SemiBold"/>
              </a:defRPr>
            </a:pPr>
            <a:r>
              <a:rPr kumimoji="0" sz="1600" b="0" i="0" u="none" strike="noStrike" kern="0" cap="none" spc="0" normalizeH="0" baseline="0" noProof="0">
                <a:ln>
                  <a:noFill/>
                </a:ln>
                <a:solidFill>
                  <a:srgbClr val="000066"/>
                </a:solidFill>
                <a:effectLst/>
                <a:uLnTx/>
                <a:uFillTx/>
                <a:latin typeface="Poppins SemiBold"/>
                <a:cs typeface="Poppins SemiBold"/>
                <a:sym typeface="Poppins SemiBold"/>
              </a:rPr>
              <a:t>Mutual Fund Dealer</a:t>
            </a:r>
          </a:p>
        </p:txBody>
      </p:sp>
      <p:sp>
        <p:nvSpPr>
          <p:cNvPr id="18" name="Google Shape;90;p160">
            <a:extLst>
              <a:ext uri="{FF2B5EF4-FFF2-40B4-BE49-F238E27FC236}">
                <a16:creationId xmlns:a16="http://schemas.microsoft.com/office/drawing/2014/main" id="{78C3AF49-3CDE-4492-A46C-4EB6D6C2EA35}"/>
              </a:ext>
            </a:extLst>
          </p:cNvPr>
          <p:cNvSpPr/>
          <p:nvPr/>
        </p:nvSpPr>
        <p:spPr>
          <a:xfrm flipH="1" flipV="1">
            <a:off x="166303" y="3019794"/>
            <a:ext cx="4236817" cy="612374"/>
          </a:xfrm>
          <a:prstGeom prst="line">
            <a:avLst/>
          </a:prstGeom>
          <a:ln w="12700">
            <a:solidFill>
              <a:schemeClr val="accent3"/>
            </a:solidFill>
            <a:miter lim="8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91;p160">
            <a:extLst>
              <a:ext uri="{FF2B5EF4-FFF2-40B4-BE49-F238E27FC236}">
                <a16:creationId xmlns:a16="http://schemas.microsoft.com/office/drawing/2014/main" id="{E8B0BBE6-47D8-D58D-2058-6C7D19D5775B}"/>
              </a:ext>
            </a:extLst>
          </p:cNvPr>
          <p:cNvSpPr/>
          <p:nvPr/>
        </p:nvSpPr>
        <p:spPr>
          <a:xfrm flipH="1" flipV="1">
            <a:off x="3747917" y="1313882"/>
            <a:ext cx="1721776" cy="2018114"/>
          </a:xfrm>
          <a:prstGeom prst="line">
            <a:avLst/>
          </a:prstGeom>
          <a:ln w="12700">
            <a:solidFill>
              <a:schemeClr val="accent3"/>
            </a:solidFill>
            <a:miter lim="8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2;p160">
            <a:extLst>
              <a:ext uri="{FF2B5EF4-FFF2-40B4-BE49-F238E27FC236}">
                <a16:creationId xmlns:a16="http://schemas.microsoft.com/office/drawing/2014/main" id="{26C6794D-761B-435A-FBCF-F9F45938293B}"/>
              </a:ext>
            </a:extLst>
          </p:cNvPr>
          <p:cNvSpPr/>
          <p:nvPr/>
        </p:nvSpPr>
        <p:spPr>
          <a:xfrm flipV="1">
            <a:off x="6803042" y="1341788"/>
            <a:ext cx="630442" cy="2024423"/>
          </a:xfrm>
          <a:prstGeom prst="line">
            <a:avLst/>
          </a:prstGeom>
          <a:ln w="12700">
            <a:solidFill>
              <a:schemeClr val="accent3"/>
            </a:solidFill>
            <a:miter lim="8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93;p160">
            <a:extLst>
              <a:ext uri="{FF2B5EF4-FFF2-40B4-BE49-F238E27FC236}">
                <a16:creationId xmlns:a16="http://schemas.microsoft.com/office/drawing/2014/main" id="{7F494130-5CFA-4D0F-CC08-159E5D9F2286}"/>
              </a:ext>
            </a:extLst>
          </p:cNvPr>
          <p:cNvSpPr/>
          <p:nvPr/>
        </p:nvSpPr>
        <p:spPr>
          <a:xfrm flipH="1">
            <a:off x="152526" y="4328756"/>
            <a:ext cx="3924984" cy="1372593"/>
          </a:xfrm>
          <a:prstGeom prst="line">
            <a:avLst/>
          </a:prstGeom>
          <a:ln w="12700">
            <a:solidFill>
              <a:schemeClr val="accent3"/>
            </a:solidFill>
            <a:miter lim="8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4;p160">
            <a:extLst>
              <a:ext uri="{FF2B5EF4-FFF2-40B4-BE49-F238E27FC236}">
                <a16:creationId xmlns:a16="http://schemas.microsoft.com/office/drawing/2014/main" id="{02ADA2E7-94F7-55EB-A35A-A0DA51499B5B}"/>
              </a:ext>
            </a:extLst>
          </p:cNvPr>
          <p:cNvSpPr/>
          <p:nvPr/>
        </p:nvSpPr>
        <p:spPr>
          <a:xfrm flipV="1">
            <a:off x="3799482" y="4820622"/>
            <a:ext cx="1033373" cy="1888963"/>
          </a:xfrm>
          <a:prstGeom prst="line">
            <a:avLst/>
          </a:prstGeom>
          <a:ln w="12700">
            <a:solidFill>
              <a:schemeClr val="accent3"/>
            </a:solidFill>
            <a:miter lim="8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5;p160">
            <a:extLst>
              <a:ext uri="{FF2B5EF4-FFF2-40B4-BE49-F238E27FC236}">
                <a16:creationId xmlns:a16="http://schemas.microsoft.com/office/drawing/2014/main" id="{91979A4F-9E52-A283-023B-1CD4D1D846FC}"/>
              </a:ext>
            </a:extLst>
          </p:cNvPr>
          <p:cNvSpPr/>
          <p:nvPr/>
        </p:nvSpPr>
        <p:spPr>
          <a:xfrm>
            <a:off x="7428472" y="4629659"/>
            <a:ext cx="1811105" cy="2116917"/>
          </a:xfrm>
          <a:prstGeom prst="line">
            <a:avLst/>
          </a:prstGeom>
          <a:ln w="12700">
            <a:solidFill>
              <a:schemeClr val="accent3"/>
            </a:solidFill>
            <a:miter lim="8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8" name="Google Shape;98;p160" descr="Google Shape;98;p160">
            <a:extLst>
              <a:ext uri="{FF2B5EF4-FFF2-40B4-BE49-F238E27FC236}">
                <a16:creationId xmlns:a16="http://schemas.microsoft.com/office/drawing/2014/main" id="{55FA7BB3-1198-41B5-034F-07E312905FC8}"/>
              </a:ext>
            </a:extLst>
          </p:cNvPr>
          <p:cNvPicPr>
            <a:picLocks noChangeAspect="1"/>
          </p:cNvPicPr>
          <p:nvPr/>
        </p:nvPicPr>
        <p:blipFill>
          <a:blip r:embed="rId7"/>
          <a:stretch>
            <a:fillRect/>
          </a:stretch>
        </p:blipFill>
        <p:spPr>
          <a:xfrm>
            <a:off x="227218" y="6003125"/>
            <a:ext cx="2010130" cy="654701"/>
          </a:xfrm>
          <a:prstGeom prst="rect">
            <a:avLst/>
          </a:prstGeom>
          <a:ln w="12700">
            <a:miter lim="400000"/>
          </a:ln>
        </p:spPr>
      </p:pic>
      <p:pic>
        <p:nvPicPr>
          <p:cNvPr id="29" name="Google Shape;99;p160" descr="Google Shape;99;p160">
            <a:extLst>
              <a:ext uri="{FF2B5EF4-FFF2-40B4-BE49-F238E27FC236}">
                <a16:creationId xmlns:a16="http://schemas.microsoft.com/office/drawing/2014/main" id="{5B40EDB2-06C5-AA86-E540-F4D68C086F7F}"/>
              </a:ext>
            </a:extLst>
          </p:cNvPr>
          <p:cNvPicPr>
            <a:picLocks noChangeAspect="1"/>
          </p:cNvPicPr>
          <p:nvPr/>
        </p:nvPicPr>
        <p:blipFill>
          <a:blip r:embed="rId8"/>
          <a:stretch>
            <a:fillRect/>
          </a:stretch>
        </p:blipFill>
        <p:spPr>
          <a:xfrm>
            <a:off x="4484742" y="5604069"/>
            <a:ext cx="2170772" cy="520232"/>
          </a:xfrm>
          <a:prstGeom prst="rect">
            <a:avLst/>
          </a:prstGeom>
          <a:ln w="12700">
            <a:miter lim="400000"/>
          </a:ln>
        </p:spPr>
      </p:pic>
      <p:pic>
        <p:nvPicPr>
          <p:cNvPr id="30" name="Google Shape;100;p160" descr="Google Shape;100;p160">
            <a:extLst>
              <a:ext uri="{FF2B5EF4-FFF2-40B4-BE49-F238E27FC236}">
                <a16:creationId xmlns:a16="http://schemas.microsoft.com/office/drawing/2014/main" id="{48196160-12E2-D695-012A-20B1A156483A}"/>
              </a:ext>
            </a:extLst>
          </p:cNvPr>
          <p:cNvPicPr>
            <a:picLocks noChangeAspect="1"/>
          </p:cNvPicPr>
          <p:nvPr/>
        </p:nvPicPr>
        <p:blipFill>
          <a:blip r:embed="rId9"/>
          <a:stretch>
            <a:fillRect/>
          </a:stretch>
        </p:blipFill>
        <p:spPr>
          <a:xfrm>
            <a:off x="8550140" y="3165592"/>
            <a:ext cx="3200035" cy="1094751"/>
          </a:xfrm>
          <a:prstGeom prst="rect">
            <a:avLst/>
          </a:prstGeom>
          <a:ln w="12700">
            <a:miter lim="400000"/>
          </a:ln>
        </p:spPr>
      </p:pic>
      <p:pic>
        <p:nvPicPr>
          <p:cNvPr id="31" name="Google Shape;101;p160" descr="Google Shape;101;p160">
            <a:extLst>
              <a:ext uri="{FF2B5EF4-FFF2-40B4-BE49-F238E27FC236}">
                <a16:creationId xmlns:a16="http://schemas.microsoft.com/office/drawing/2014/main" id="{04E09086-5790-6261-A519-8753A2744A52}"/>
              </a:ext>
            </a:extLst>
          </p:cNvPr>
          <p:cNvPicPr>
            <a:picLocks noChangeAspect="1"/>
          </p:cNvPicPr>
          <p:nvPr/>
        </p:nvPicPr>
        <p:blipFill>
          <a:blip r:embed="rId10"/>
          <a:stretch>
            <a:fillRect/>
          </a:stretch>
        </p:blipFill>
        <p:spPr>
          <a:xfrm>
            <a:off x="7295315" y="2161178"/>
            <a:ext cx="4193285" cy="766773"/>
          </a:xfrm>
          <a:prstGeom prst="rect">
            <a:avLst/>
          </a:prstGeom>
          <a:ln w="12700">
            <a:miter lim="400000"/>
          </a:ln>
        </p:spPr>
      </p:pic>
      <p:pic>
        <p:nvPicPr>
          <p:cNvPr id="32" name="Google Shape;102;p160" descr="Google Shape;102;p160">
            <a:extLst>
              <a:ext uri="{FF2B5EF4-FFF2-40B4-BE49-F238E27FC236}">
                <a16:creationId xmlns:a16="http://schemas.microsoft.com/office/drawing/2014/main" id="{E0EE1CA4-1A6C-6F69-AAE5-A7F02452EBCF}"/>
              </a:ext>
            </a:extLst>
          </p:cNvPr>
          <p:cNvPicPr>
            <a:picLocks noChangeAspect="1"/>
          </p:cNvPicPr>
          <p:nvPr/>
        </p:nvPicPr>
        <p:blipFill>
          <a:blip r:embed="rId11"/>
          <a:stretch>
            <a:fillRect/>
          </a:stretch>
        </p:blipFill>
        <p:spPr>
          <a:xfrm>
            <a:off x="9296914" y="5666192"/>
            <a:ext cx="1166870" cy="559126"/>
          </a:xfrm>
          <a:prstGeom prst="rect">
            <a:avLst/>
          </a:prstGeom>
          <a:ln w="12700">
            <a:miter lim="400000"/>
          </a:ln>
        </p:spPr>
      </p:pic>
      <p:pic>
        <p:nvPicPr>
          <p:cNvPr id="33" name="Google Shape;103;p160" descr="Google Shape;103;p160">
            <a:extLst>
              <a:ext uri="{FF2B5EF4-FFF2-40B4-BE49-F238E27FC236}">
                <a16:creationId xmlns:a16="http://schemas.microsoft.com/office/drawing/2014/main" id="{5560D956-4E6B-4503-80DD-5E9C13996DC3}"/>
              </a:ext>
            </a:extLst>
          </p:cNvPr>
          <p:cNvPicPr>
            <a:picLocks noChangeAspect="1"/>
          </p:cNvPicPr>
          <p:nvPr/>
        </p:nvPicPr>
        <p:blipFill>
          <a:blip r:embed="rId12"/>
          <a:stretch>
            <a:fillRect/>
          </a:stretch>
        </p:blipFill>
        <p:spPr>
          <a:xfrm>
            <a:off x="7869752" y="4508625"/>
            <a:ext cx="1280147" cy="275643"/>
          </a:xfrm>
          <a:prstGeom prst="rect">
            <a:avLst/>
          </a:prstGeom>
          <a:ln w="12700">
            <a:miter lim="400000"/>
          </a:ln>
        </p:spPr>
      </p:pic>
      <p:pic>
        <p:nvPicPr>
          <p:cNvPr id="34" name="Google Shape;104;p160" descr="Google Shape;104;p160">
            <a:extLst>
              <a:ext uri="{FF2B5EF4-FFF2-40B4-BE49-F238E27FC236}">
                <a16:creationId xmlns:a16="http://schemas.microsoft.com/office/drawing/2014/main" id="{77E7CB55-C5A1-4F3A-4135-91FA2790249E}"/>
              </a:ext>
            </a:extLst>
          </p:cNvPr>
          <p:cNvPicPr>
            <a:picLocks noChangeAspect="1"/>
          </p:cNvPicPr>
          <p:nvPr/>
        </p:nvPicPr>
        <p:blipFill>
          <a:blip r:embed="rId13"/>
          <a:stretch>
            <a:fillRect/>
          </a:stretch>
        </p:blipFill>
        <p:spPr>
          <a:xfrm>
            <a:off x="10150158" y="5087249"/>
            <a:ext cx="1752345" cy="246978"/>
          </a:xfrm>
          <a:prstGeom prst="rect">
            <a:avLst/>
          </a:prstGeom>
          <a:ln w="12700">
            <a:miter lim="400000"/>
          </a:ln>
        </p:spPr>
      </p:pic>
      <p:pic>
        <p:nvPicPr>
          <p:cNvPr id="35" name="Google Shape;105;p160" descr="Google Shape;105;p160">
            <a:extLst>
              <a:ext uri="{FF2B5EF4-FFF2-40B4-BE49-F238E27FC236}">
                <a16:creationId xmlns:a16="http://schemas.microsoft.com/office/drawing/2014/main" id="{EFD8299A-F554-1013-55E8-4F19E55EE2D2}"/>
              </a:ext>
            </a:extLst>
          </p:cNvPr>
          <p:cNvPicPr>
            <a:picLocks noChangeAspect="1"/>
          </p:cNvPicPr>
          <p:nvPr/>
        </p:nvPicPr>
        <p:blipFill>
          <a:blip r:embed="rId14"/>
          <a:stretch>
            <a:fillRect/>
          </a:stretch>
        </p:blipFill>
        <p:spPr>
          <a:xfrm>
            <a:off x="9793044" y="4404466"/>
            <a:ext cx="1746962" cy="459729"/>
          </a:xfrm>
          <a:prstGeom prst="rect">
            <a:avLst/>
          </a:prstGeom>
          <a:ln w="12700">
            <a:miter lim="400000"/>
          </a:ln>
        </p:spPr>
      </p:pic>
      <p:pic>
        <p:nvPicPr>
          <p:cNvPr id="36" name="Google Shape;106;p160" descr="Google Shape;106;p160">
            <a:extLst>
              <a:ext uri="{FF2B5EF4-FFF2-40B4-BE49-F238E27FC236}">
                <a16:creationId xmlns:a16="http://schemas.microsoft.com/office/drawing/2014/main" id="{922C4B4E-2539-5B6E-0EC5-A1C80D119128}"/>
              </a:ext>
            </a:extLst>
          </p:cNvPr>
          <p:cNvPicPr>
            <a:picLocks noChangeAspect="1"/>
          </p:cNvPicPr>
          <p:nvPr/>
        </p:nvPicPr>
        <p:blipFill>
          <a:blip r:embed="rId15"/>
          <a:stretch>
            <a:fillRect/>
          </a:stretch>
        </p:blipFill>
        <p:spPr>
          <a:xfrm>
            <a:off x="8277589" y="5210309"/>
            <a:ext cx="1388290" cy="494764"/>
          </a:xfrm>
          <a:prstGeom prst="rect">
            <a:avLst/>
          </a:prstGeom>
          <a:ln w="12700">
            <a:miter lim="400000"/>
          </a:ln>
        </p:spPr>
      </p:pic>
      <p:pic>
        <p:nvPicPr>
          <p:cNvPr id="37" name="Google Shape;107;p160" descr="Google Shape;107;p160">
            <a:extLst>
              <a:ext uri="{FF2B5EF4-FFF2-40B4-BE49-F238E27FC236}">
                <a16:creationId xmlns:a16="http://schemas.microsoft.com/office/drawing/2014/main" id="{6AF8CCDC-B1C9-AF16-3949-07F945013EAF}"/>
              </a:ext>
            </a:extLst>
          </p:cNvPr>
          <p:cNvPicPr>
            <a:picLocks noChangeAspect="1"/>
          </p:cNvPicPr>
          <p:nvPr/>
        </p:nvPicPr>
        <p:blipFill>
          <a:blip r:embed="rId16"/>
          <a:stretch>
            <a:fillRect/>
          </a:stretch>
        </p:blipFill>
        <p:spPr>
          <a:xfrm>
            <a:off x="9945175" y="6211134"/>
            <a:ext cx="1899481" cy="479307"/>
          </a:xfrm>
          <a:prstGeom prst="rect">
            <a:avLst/>
          </a:prstGeom>
          <a:ln w="12700">
            <a:miter lim="400000"/>
          </a:ln>
        </p:spPr>
      </p:pic>
      <p:pic>
        <p:nvPicPr>
          <p:cNvPr id="38" name="Google Shape;108;p160" descr="Google Shape;108;p160">
            <a:extLst>
              <a:ext uri="{FF2B5EF4-FFF2-40B4-BE49-F238E27FC236}">
                <a16:creationId xmlns:a16="http://schemas.microsoft.com/office/drawing/2014/main" id="{8446FCD2-BBA5-474E-B7BD-E49F4A36DEA7}"/>
              </a:ext>
            </a:extLst>
          </p:cNvPr>
          <p:cNvPicPr>
            <a:picLocks noChangeAspect="1"/>
          </p:cNvPicPr>
          <p:nvPr/>
        </p:nvPicPr>
        <p:blipFill>
          <a:blip r:embed="rId17"/>
          <a:stretch>
            <a:fillRect/>
          </a:stretch>
        </p:blipFill>
        <p:spPr>
          <a:xfrm>
            <a:off x="10648898" y="5343138"/>
            <a:ext cx="1388793" cy="781197"/>
          </a:xfrm>
          <a:prstGeom prst="rect">
            <a:avLst/>
          </a:prstGeom>
          <a:ln w="12700">
            <a:miter lim="400000"/>
          </a:ln>
        </p:spPr>
      </p:pic>
      <p:sp>
        <p:nvSpPr>
          <p:cNvPr id="39" name="Google Shape;109;p160">
            <a:extLst>
              <a:ext uri="{FF2B5EF4-FFF2-40B4-BE49-F238E27FC236}">
                <a16:creationId xmlns:a16="http://schemas.microsoft.com/office/drawing/2014/main" id="{AD6F9015-5989-2A5C-078F-817E85C28113}"/>
              </a:ext>
            </a:extLst>
          </p:cNvPr>
          <p:cNvSpPr txBox="1"/>
          <p:nvPr/>
        </p:nvSpPr>
        <p:spPr>
          <a:xfrm>
            <a:off x="5521660" y="4926124"/>
            <a:ext cx="1156007" cy="5231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CLIENT</a:t>
            </a:r>
          </a:p>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SOLUTIONS</a:t>
            </a:r>
          </a:p>
        </p:txBody>
      </p:sp>
      <p:sp>
        <p:nvSpPr>
          <p:cNvPr id="40" name="Google Shape;110;p160">
            <a:extLst>
              <a:ext uri="{FF2B5EF4-FFF2-40B4-BE49-F238E27FC236}">
                <a16:creationId xmlns:a16="http://schemas.microsoft.com/office/drawing/2014/main" id="{A603D2FA-7D62-3478-FF81-1E0318836A3C}"/>
              </a:ext>
            </a:extLst>
          </p:cNvPr>
          <p:cNvSpPr txBox="1"/>
          <p:nvPr/>
        </p:nvSpPr>
        <p:spPr>
          <a:xfrm>
            <a:off x="3379190" y="4511700"/>
            <a:ext cx="1156007" cy="5231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DEBT</a:t>
            </a:r>
          </a:p>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SOLUTIONS</a:t>
            </a:r>
          </a:p>
        </p:txBody>
      </p:sp>
      <p:sp>
        <p:nvSpPr>
          <p:cNvPr id="41" name="Google Shape;111;p160">
            <a:extLst>
              <a:ext uri="{FF2B5EF4-FFF2-40B4-BE49-F238E27FC236}">
                <a16:creationId xmlns:a16="http://schemas.microsoft.com/office/drawing/2014/main" id="{15BA6427-3967-FD5F-C7A1-576EDBAFA09A}"/>
              </a:ext>
            </a:extLst>
          </p:cNvPr>
          <p:cNvSpPr txBox="1"/>
          <p:nvPr/>
        </p:nvSpPr>
        <p:spPr>
          <a:xfrm>
            <a:off x="7170824" y="5737592"/>
            <a:ext cx="1139977" cy="3916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HOME &amp; AUTO</a:t>
            </a:r>
          </a:p>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INSURANCE</a:t>
            </a:r>
          </a:p>
        </p:txBody>
      </p:sp>
      <p:sp>
        <p:nvSpPr>
          <p:cNvPr id="42" name="Google Shape;112;p160">
            <a:extLst>
              <a:ext uri="{FF2B5EF4-FFF2-40B4-BE49-F238E27FC236}">
                <a16:creationId xmlns:a16="http://schemas.microsoft.com/office/drawing/2014/main" id="{88E37098-AE5A-4EC7-F3D1-60040354EE06}"/>
              </a:ext>
            </a:extLst>
          </p:cNvPr>
          <p:cNvSpPr txBox="1"/>
          <p:nvPr/>
        </p:nvSpPr>
        <p:spPr>
          <a:xfrm>
            <a:off x="6933256" y="5231491"/>
            <a:ext cx="889001" cy="3916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LEGAL</a:t>
            </a:r>
          </a:p>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SERVICES</a:t>
            </a:r>
          </a:p>
        </p:txBody>
      </p:sp>
      <p:sp>
        <p:nvSpPr>
          <p:cNvPr id="43" name="Google Shape;113;p160">
            <a:extLst>
              <a:ext uri="{FF2B5EF4-FFF2-40B4-BE49-F238E27FC236}">
                <a16:creationId xmlns:a16="http://schemas.microsoft.com/office/drawing/2014/main" id="{BBEBF06B-C9B4-37F6-6678-000000D8A133}"/>
              </a:ext>
            </a:extLst>
          </p:cNvPr>
          <p:cNvSpPr txBox="1"/>
          <p:nvPr/>
        </p:nvSpPr>
        <p:spPr>
          <a:xfrm>
            <a:off x="825800" y="5445976"/>
            <a:ext cx="1239365" cy="3916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MORTGAGES</a:t>
            </a:r>
          </a:p>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&amp; REFINANCING</a:t>
            </a:r>
          </a:p>
        </p:txBody>
      </p:sp>
      <p:sp>
        <p:nvSpPr>
          <p:cNvPr id="44" name="Google Shape;114;p160">
            <a:extLst>
              <a:ext uri="{FF2B5EF4-FFF2-40B4-BE49-F238E27FC236}">
                <a16:creationId xmlns:a16="http://schemas.microsoft.com/office/drawing/2014/main" id="{1D81F463-3E77-B7F1-D723-D36D836D298C}"/>
              </a:ext>
            </a:extLst>
          </p:cNvPr>
          <p:cNvSpPr txBox="1"/>
          <p:nvPr/>
        </p:nvSpPr>
        <p:spPr>
          <a:xfrm>
            <a:off x="2355252" y="5851888"/>
            <a:ext cx="1571186" cy="3916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DEBT ELIMINATION &amp;</a:t>
            </a:r>
          </a:p>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CONSOLIDATION</a:t>
            </a:r>
          </a:p>
        </p:txBody>
      </p:sp>
      <p:sp>
        <p:nvSpPr>
          <p:cNvPr id="45" name="Google Shape;115;p160">
            <a:extLst>
              <a:ext uri="{FF2B5EF4-FFF2-40B4-BE49-F238E27FC236}">
                <a16:creationId xmlns:a16="http://schemas.microsoft.com/office/drawing/2014/main" id="{0405B3F8-E36D-0257-5093-AC14DB9B31FD}"/>
              </a:ext>
            </a:extLst>
          </p:cNvPr>
          <p:cNvSpPr txBox="1"/>
          <p:nvPr/>
        </p:nvSpPr>
        <p:spPr>
          <a:xfrm>
            <a:off x="7468186" y="3247012"/>
            <a:ext cx="872276" cy="5231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MUTUAL</a:t>
            </a:r>
          </a:p>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FUNDS</a:t>
            </a:r>
          </a:p>
        </p:txBody>
      </p:sp>
      <p:sp>
        <p:nvSpPr>
          <p:cNvPr id="46" name="Google Shape;116;p160">
            <a:extLst>
              <a:ext uri="{FF2B5EF4-FFF2-40B4-BE49-F238E27FC236}">
                <a16:creationId xmlns:a16="http://schemas.microsoft.com/office/drawing/2014/main" id="{A9FFD637-0FB4-6961-5A28-8073DF86D42C}"/>
              </a:ext>
            </a:extLst>
          </p:cNvPr>
          <p:cNvSpPr txBox="1"/>
          <p:nvPr/>
        </p:nvSpPr>
        <p:spPr>
          <a:xfrm>
            <a:off x="3890567" y="2971375"/>
            <a:ext cx="1088682" cy="5231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DISABILITY</a:t>
            </a:r>
          </a:p>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BENEFITS</a:t>
            </a:r>
          </a:p>
        </p:txBody>
      </p:sp>
      <p:sp>
        <p:nvSpPr>
          <p:cNvPr id="47" name="Google Shape;117;p160">
            <a:extLst>
              <a:ext uri="{FF2B5EF4-FFF2-40B4-BE49-F238E27FC236}">
                <a16:creationId xmlns:a16="http://schemas.microsoft.com/office/drawing/2014/main" id="{01861E73-1E49-F241-133A-0D9C369E2180}"/>
              </a:ext>
            </a:extLst>
          </p:cNvPr>
          <p:cNvSpPr txBox="1"/>
          <p:nvPr/>
        </p:nvSpPr>
        <p:spPr>
          <a:xfrm>
            <a:off x="2868052" y="3709039"/>
            <a:ext cx="1191273" cy="5231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LIFE</a:t>
            </a:r>
          </a:p>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INSURANCE</a:t>
            </a:r>
          </a:p>
        </p:txBody>
      </p:sp>
      <p:sp>
        <p:nvSpPr>
          <p:cNvPr id="48" name="Google Shape;118;p160">
            <a:extLst>
              <a:ext uri="{FF2B5EF4-FFF2-40B4-BE49-F238E27FC236}">
                <a16:creationId xmlns:a16="http://schemas.microsoft.com/office/drawing/2014/main" id="{8A50AFF0-C49C-5154-374D-891F9C97B3F1}"/>
              </a:ext>
            </a:extLst>
          </p:cNvPr>
          <p:cNvSpPr txBox="1"/>
          <p:nvPr/>
        </p:nvSpPr>
        <p:spPr>
          <a:xfrm>
            <a:off x="2101526" y="1297751"/>
            <a:ext cx="934793" cy="3916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TRAVEL</a:t>
            </a:r>
          </a:p>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INSURANCE</a:t>
            </a:r>
          </a:p>
        </p:txBody>
      </p:sp>
      <p:sp>
        <p:nvSpPr>
          <p:cNvPr id="49" name="Google Shape;119;p160">
            <a:extLst>
              <a:ext uri="{FF2B5EF4-FFF2-40B4-BE49-F238E27FC236}">
                <a16:creationId xmlns:a16="http://schemas.microsoft.com/office/drawing/2014/main" id="{7FB5696D-D114-1C18-92F1-15300FF3D5A9}"/>
              </a:ext>
            </a:extLst>
          </p:cNvPr>
          <p:cNvSpPr txBox="1"/>
          <p:nvPr/>
        </p:nvSpPr>
        <p:spPr>
          <a:xfrm>
            <a:off x="3042721" y="2294244"/>
            <a:ext cx="1524699" cy="3916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HEALTH &amp;</a:t>
            </a:r>
          </a:p>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DENTAL INSURANCE</a:t>
            </a:r>
          </a:p>
        </p:txBody>
      </p:sp>
      <p:sp>
        <p:nvSpPr>
          <p:cNvPr id="50" name="Google Shape;120;p160">
            <a:extLst>
              <a:ext uri="{FF2B5EF4-FFF2-40B4-BE49-F238E27FC236}">
                <a16:creationId xmlns:a16="http://schemas.microsoft.com/office/drawing/2014/main" id="{B8CFABCE-868C-A6D6-5228-8C5B2AD2EE4B}"/>
              </a:ext>
            </a:extLst>
          </p:cNvPr>
          <p:cNvSpPr txBox="1"/>
          <p:nvPr/>
        </p:nvSpPr>
        <p:spPr>
          <a:xfrm>
            <a:off x="4420423" y="1413039"/>
            <a:ext cx="2674093" cy="497801"/>
          </a:xfrm>
          <a:prstGeom prst="rect">
            <a:avLst/>
          </a:prstGeom>
          <a:solidFill>
            <a:srgbClr val="608FC8"/>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900" b="1">
                <a:solidFill>
                  <a:srgbClr val="FFFFFF"/>
                </a:solidFill>
                <a:latin typeface="Trebuchet MS"/>
                <a:ea typeface="Trebuchet MS"/>
                <a:cs typeface="Trebuchet MS"/>
                <a:sym typeface="Trebuchet MS"/>
              </a:defRPr>
            </a:pPr>
            <a:r>
              <a:rPr kumimoji="0" sz="1900" b="1" i="0" u="none" strike="noStrike" kern="0" cap="none" spc="0" normalizeH="0" baseline="0" noProof="0">
                <a:ln>
                  <a:noFill/>
                </a:ln>
                <a:solidFill>
                  <a:srgbClr val="FFFFFF"/>
                </a:solidFill>
                <a:effectLst/>
                <a:uLnTx/>
                <a:uFillTx/>
                <a:latin typeface="Trebuchet MS"/>
                <a:sym typeface="Trebuchet MS"/>
              </a:rPr>
              <a:t>Common Sense Funds</a:t>
            </a:r>
          </a:p>
          <a:p>
            <a:pPr marL="0" marR="0" lvl="0" indent="0" algn="ctr" defTabSz="914400" rtl="0" eaLnBrk="1" fontAlgn="auto" latinLnBrk="0" hangingPunct="0">
              <a:lnSpc>
                <a:spcPct val="100000"/>
              </a:lnSpc>
              <a:spcBef>
                <a:spcPts val="0"/>
              </a:spcBef>
              <a:spcAft>
                <a:spcPts val="0"/>
              </a:spcAft>
              <a:buClrTx/>
              <a:buSzTx/>
              <a:buFontTx/>
              <a:buNone/>
              <a:tabLst/>
              <a:defRPr sz="800">
                <a:solidFill>
                  <a:srgbClr val="FFFFFF"/>
                </a:solidFill>
                <a:latin typeface="Trebuchet MS"/>
                <a:ea typeface="Trebuchet MS"/>
                <a:cs typeface="Trebuchet MS"/>
                <a:sym typeface="Trebuchet MS"/>
              </a:defRPr>
            </a:pPr>
            <a:r>
              <a:rPr kumimoji="0" sz="800" b="0" i="0" u="none" strike="noStrike" kern="0" cap="none" spc="0" normalizeH="0" baseline="0" noProof="0">
                <a:ln>
                  <a:noFill/>
                </a:ln>
                <a:solidFill>
                  <a:srgbClr val="FFFFFF"/>
                </a:solidFill>
                <a:effectLst/>
                <a:uLnTx/>
                <a:uFillTx/>
                <a:latin typeface="Trebuchet MS"/>
                <a:sym typeface="Trebuchet MS"/>
              </a:rPr>
              <a:t>An investment program for every phase of life</a:t>
            </a:r>
          </a:p>
        </p:txBody>
      </p:sp>
      <p:sp>
        <p:nvSpPr>
          <p:cNvPr id="51" name="Google Shape;122;p160">
            <a:extLst>
              <a:ext uri="{FF2B5EF4-FFF2-40B4-BE49-F238E27FC236}">
                <a16:creationId xmlns:a16="http://schemas.microsoft.com/office/drawing/2014/main" id="{A9D7C8A7-9897-3EA1-0BA2-AC907D441A47}"/>
              </a:ext>
            </a:extLst>
          </p:cNvPr>
          <p:cNvSpPr txBox="1"/>
          <p:nvPr/>
        </p:nvSpPr>
        <p:spPr>
          <a:xfrm>
            <a:off x="5387528" y="2818357"/>
            <a:ext cx="1422401" cy="52317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SEGREGATED</a:t>
            </a:r>
          </a:p>
          <a:p>
            <a:pPr marL="0" marR="0" lvl="0" indent="0" algn="ctr" defTabSz="914400" rtl="0" eaLnBrk="1" fontAlgn="auto" latinLnBrk="0" hangingPunct="0">
              <a:lnSpc>
                <a:spcPct val="100000"/>
              </a:lnSpc>
              <a:spcBef>
                <a:spcPts val="0"/>
              </a:spcBef>
              <a:spcAft>
                <a:spcPts val="0"/>
              </a:spcAft>
              <a:buClrTx/>
              <a:buSzTx/>
              <a:buFontTx/>
              <a:buNone/>
              <a:tabLst/>
              <a:defRPr b="1"/>
            </a:pPr>
            <a:r>
              <a:rPr kumimoji="0" sz="1400" b="1" i="0" u="none" strike="noStrike" kern="0" cap="none" spc="0" normalizeH="0" baseline="0" noProof="0">
                <a:ln>
                  <a:noFill/>
                </a:ln>
                <a:solidFill>
                  <a:srgbClr val="000000"/>
                </a:solidFill>
                <a:effectLst/>
                <a:uLnTx/>
                <a:uFillTx/>
                <a:latin typeface="Arial"/>
                <a:cs typeface="Arial"/>
                <a:sym typeface="Arial"/>
              </a:rPr>
              <a:t>FUNDS</a:t>
            </a:r>
          </a:p>
        </p:txBody>
      </p:sp>
      <p:sp>
        <p:nvSpPr>
          <p:cNvPr id="52" name="Google Shape;123;p160">
            <a:extLst>
              <a:ext uri="{FF2B5EF4-FFF2-40B4-BE49-F238E27FC236}">
                <a16:creationId xmlns:a16="http://schemas.microsoft.com/office/drawing/2014/main" id="{6688A4B2-A144-D08A-997E-50FF6E4F9AB4}"/>
              </a:ext>
            </a:extLst>
          </p:cNvPr>
          <p:cNvSpPr txBox="1"/>
          <p:nvPr/>
        </p:nvSpPr>
        <p:spPr>
          <a:xfrm>
            <a:off x="1684759" y="2839723"/>
            <a:ext cx="1854917" cy="3916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SMALL BUSINESS GROUP</a:t>
            </a:r>
          </a:p>
          <a:p>
            <a:pPr marL="0" marR="0" lvl="0" indent="0" algn="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BENEFITS</a:t>
            </a:r>
          </a:p>
        </p:txBody>
      </p:sp>
      <p:sp>
        <p:nvSpPr>
          <p:cNvPr id="53" name="Google Shape;124;p160">
            <a:extLst>
              <a:ext uri="{FF2B5EF4-FFF2-40B4-BE49-F238E27FC236}">
                <a16:creationId xmlns:a16="http://schemas.microsoft.com/office/drawing/2014/main" id="{96E55B28-0451-69E9-1D49-0177FEA87B29}"/>
              </a:ext>
            </a:extLst>
          </p:cNvPr>
          <p:cNvSpPr txBox="1"/>
          <p:nvPr/>
        </p:nvSpPr>
        <p:spPr>
          <a:xfrm>
            <a:off x="772761" y="3443544"/>
            <a:ext cx="2555876" cy="5486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500">
                <a:solidFill>
                  <a:srgbClr val="000066"/>
                </a:solidFill>
                <a:latin typeface="Poppins SemiBold"/>
                <a:ea typeface="Poppins SemiBold"/>
                <a:cs typeface="Poppins SemiBold"/>
                <a:sym typeface="Poppins SemiBold"/>
              </a:defRPr>
            </a:pPr>
            <a:r>
              <a:rPr kumimoji="0" sz="1500" b="0" i="0" u="none" strike="noStrike" kern="0" cap="none" spc="0" normalizeH="0" baseline="0" noProof="0">
                <a:ln>
                  <a:noFill/>
                </a:ln>
                <a:solidFill>
                  <a:srgbClr val="000066"/>
                </a:solidFill>
                <a:effectLst/>
                <a:uLnTx/>
                <a:uFillTx/>
                <a:latin typeface="Poppins SemiBold"/>
                <a:cs typeface="Poppins SemiBold"/>
                <a:sym typeface="Poppins SemiBold"/>
              </a:rPr>
              <a:t>Primerica Life Insurance</a:t>
            </a:r>
          </a:p>
          <a:p>
            <a:pPr marL="0" marR="0" lvl="0" indent="0" algn="l" defTabSz="914400" rtl="0" eaLnBrk="1" fontAlgn="auto" latinLnBrk="0" hangingPunct="0">
              <a:lnSpc>
                <a:spcPct val="100000"/>
              </a:lnSpc>
              <a:spcBef>
                <a:spcPts val="0"/>
              </a:spcBef>
              <a:spcAft>
                <a:spcPts val="0"/>
              </a:spcAft>
              <a:buClrTx/>
              <a:buSzTx/>
              <a:buFontTx/>
              <a:buNone/>
              <a:tabLst/>
              <a:defRPr sz="1500">
                <a:solidFill>
                  <a:srgbClr val="000066"/>
                </a:solidFill>
                <a:latin typeface="Poppins SemiBold"/>
                <a:ea typeface="Poppins SemiBold"/>
                <a:cs typeface="Poppins SemiBold"/>
                <a:sym typeface="Poppins SemiBold"/>
              </a:defRPr>
            </a:pPr>
            <a:r>
              <a:rPr kumimoji="0" sz="1500" b="0" i="0" u="none" strike="noStrike" kern="0" cap="none" spc="0" normalizeH="0" baseline="0" noProof="0">
                <a:ln>
                  <a:noFill/>
                </a:ln>
                <a:solidFill>
                  <a:srgbClr val="000066"/>
                </a:solidFill>
                <a:effectLst/>
                <a:uLnTx/>
                <a:uFillTx/>
                <a:latin typeface="Poppins SemiBold"/>
                <a:cs typeface="Poppins SemiBold"/>
                <a:sym typeface="Poppins SemiBold"/>
              </a:rPr>
              <a:t>Company of Canada</a:t>
            </a:r>
          </a:p>
        </p:txBody>
      </p:sp>
      <p:pic>
        <p:nvPicPr>
          <p:cNvPr id="54" name="Google Shape;125;p160" descr="Google Shape;125;p160">
            <a:extLst>
              <a:ext uri="{FF2B5EF4-FFF2-40B4-BE49-F238E27FC236}">
                <a16:creationId xmlns:a16="http://schemas.microsoft.com/office/drawing/2014/main" id="{070825C1-FD53-E618-78D1-63E59B8ABFC3}"/>
              </a:ext>
            </a:extLst>
          </p:cNvPr>
          <p:cNvPicPr>
            <a:picLocks noChangeAspect="1"/>
          </p:cNvPicPr>
          <p:nvPr/>
        </p:nvPicPr>
        <p:blipFill>
          <a:blip r:embed="rId18"/>
          <a:stretch>
            <a:fillRect/>
          </a:stretch>
        </p:blipFill>
        <p:spPr>
          <a:xfrm>
            <a:off x="209271" y="3429000"/>
            <a:ext cx="533464" cy="508652"/>
          </a:xfrm>
          <a:prstGeom prst="rect">
            <a:avLst/>
          </a:prstGeom>
          <a:ln w="12700">
            <a:miter lim="400000"/>
          </a:ln>
        </p:spPr>
      </p:pic>
      <p:sp>
        <p:nvSpPr>
          <p:cNvPr id="55" name="Google Shape;126;p160">
            <a:extLst>
              <a:ext uri="{FF2B5EF4-FFF2-40B4-BE49-F238E27FC236}">
                <a16:creationId xmlns:a16="http://schemas.microsoft.com/office/drawing/2014/main" id="{5B097AD7-4331-038E-4CAA-261C97E5C66C}"/>
              </a:ext>
            </a:extLst>
          </p:cNvPr>
          <p:cNvSpPr txBox="1"/>
          <p:nvPr/>
        </p:nvSpPr>
        <p:spPr>
          <a:xfrm>
            <a:off x="298683" y="1323971"/>
            <a:ext cx="1330734" cy="54403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CRITICAL ILLNESS</a:t>
            </a:r>
          </a:p>
          <a:p>
            <a:pPr marL="0" marR="0" lvl="0" indent="0" algn="ctr" defTabSz="914400" rtl="0" eaLnBrk="1" fontAlgn="auto" latinLnBrk="0" hangingPunct="0">
              <a:lnSpc>
                <a:spcPct val="100000"/>
              </a:lnSpc>
              <a:spcBef>
                <a:spcPts val="0"/>
              </a:spcBef>
              <a:spcAft>
                <a:spcPts val="0"/>
              </a:spcAft>
              <a:buClrTx/>
              <a:buSzTx/>
              <a:buFontTx/>
              <a:buNone/>
              <a:tabLst/>
              <a:defRPr sz="1100"/>
            </a:pPr>
            <a:r>
              <a:rPr kumimoji="0" sz="1100" b="0" i="0" u="none" strike="noStrike" kern="0" cap="none" spc="0" normalizeH="0" baseline="0" noProof="0">
                <a:ln>
                  <a:noFill/>
                </a:ln>
                <a:solidFill>
                  <a:srgbClr val="000000"/>
                </a:solidFill>
                <a:effectLst/>
                <a:uLnTx/>
                <a:uFillTx/>
                <a:latin typeface="Arial"/>
                <a:cs typeface="Arial"/>
                <a:sym typeface="Arial"/>
              </a:rPr>
              <a:t>INSURANCE</a:t>
            </a:r>
          </a:p>
        </p:txBody>
      </p:sp>
      <p:pic>
        <p:nvPicPr>
          <p:cNvPr id="56" name="Graphic 2" descr="Graphic 2">
            <a:extLst>
              <a:ext uri="{FF2B5EF4-FFF2-40B4-BE49-F238E27FC236}">
                <a16:creationId xmlns:a16="http://schemas.microsoft.com/office/drawing/2014/main" id="{51286691-22C3-953E-D134-FC3C420188C8}"/>
              </a:ext>
            </a:extLst>
          </p:cNvPr>
          <p:cNvPicPr>
            <a:picLocks noChangeAspect="1"/>
          </p:cNvPicPr>
          <p:nvPr/>
        </p:nvPicPr>
        <p:blipFill>
          <a:blip r:embed="rId19"/>
          <a:stretch>
            <a:fillRect/>
          </a:stretch>
        </p:blipFill>
        <p:spPr>
          <a:xfrm>
            <a:off x="5159810" y="2145984"/>
            <a:ext cx="1474796" cy="559126"/>
          </a:xfrm>
          <a:prstGeom prst="rect">
            <a:avLst/>
          </a:prstGeom>
          <a:ln w="12700">
            <a:miter lim="400000"/>
          </a:ln>
        </p:spPr>
      </p:pic>
      <p:pic>
        <p:nvPicPr>
          <p:cNvPr id="57" name="Manulife_logo_(2018).png" descr="Manulife_logo_(2018).png">
            <a:extLst>
              <a:ext uri="{FF2B5EF4-FFF2-40B4-BE49-F238E27FC236}">
                <a16:creationId xmlns:a16="http://schemas.microsoft.com/office/drawing/2014/main" id="{6DD87BCC-BE7F-7064-8EBC-ECBD466F242C}"/>
              </a:ext>
            </a:extLst>
          </p:cNvPr>
          <p:cNvPicPr>
            <a:picLocks noChangeAspect="1"/>
          </p:cNvPicPr>
          <p:nvPr/>
        </p:nvPicPr>
        <p:blipFill>
          <a:blip r:embed="rId20"/>
          <a:srcRect t="4531" b="4531"/>
          <a:stretch>
            <a:fillRect/>
          </a:stretch>
        </p:blipFill>
        <p:spPr>
          <a:xfrm>
            <a:off x="1761114" y="1821938"/>
            <a:ext cx="1922502" cy="366478"/>
          </a:xfrm>
          <a:prstGeom prst="rect">
            <a:avLst/>
          </a:prstGeom>
          <a:ln w="12700">
            <a:miter lim="400000"/>
          </a:ln>
        </p:spPr>
      </p:pic>
      <p:pic>
        <p:nvPicPr>
          <p:cNvPr id="58" name="Graphic 9" descr="Graphic 9">
            <a:extLst>
              <a:ext uri="{FF2B5EF4-FFF2-40B4-BE49-F238E27FC236}">
                <a16:creationId xmlns:a16="http://schemas.microsoft.com/office/drawing/2014/main" id="{E1DB0B01-0BC4-B06A-5DCF-F94FA1810A8C}"/>
              </a:ext>
            </a:extLst>
          </p:cNvPr>
          <p:cNvPicPr>
            <a:picLocks noChangeAspect="1"/>
          </p:cNvPicPr>
          <p:nvPr/>
        </p:nvPicPr>
        <p:blipFill>
          <a:blip r:embed="rId21"/>
          <a:stretch>
            <a:fillRect/>
          </a:stretch>
        </p:blipFill>
        <p:spPr>
          <a:xfrm>
            <a:off x="209865" y="4122463"/>
            <a:ext cx="1312798" cy="1097499"/>
          </a:xfrm>
          <a:prstGeom prst="rect">
            <a:avLst/>
          </a:prstGeom>
          <a:ln w="12700">
            <a:miter lim="400000"/>
          </a:ln>
        </p:spPr>
      </p:pic>
      <p:sp>
        <p:nvSpPr>
          <p:cNvPr id="59" name="Google Shape;118;p160">
            <a:extLst>
              <a:ext uri="{FF2B5EF4-FFF2-40B4-BE49-F238E27FC236}">
                <a16:creationId xmlns:a16="http://schemas.microsoft.com/office/drawing/2014/main" id="{68C177FF-E2FD-A8ED-32B2-64B814FC3794}"/>
              </a:ext>
            </a:extLst>
          </p:cNvPr>
          <p:cNvSpPr txBox="1"/>
          <p:nvPr/>
        </p:nvSpPr>
        <p:spPr>
          <a:xfrm>
            <a:off x="1549128" y="4412086"/>
            <a:ext cx="1191272" cy="3916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699" tIns="45699" rIns="45699" bIns="45699">
            <a:spAutoFit/>
          </a:bodyPr>
          <a:lstStyle>
            <a:lvl1pPr algn="ctr">
              <a:defRPr sz="1100"/>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sz="1100" b="0" i="0" u="none" strike="noStrike" kern="0" cap="none" spc="0" normalizeH="0" baseline="0" noProof="0">
                <a:ln>
                  <a:noFill/>
                </a:ln>
                <a:solidFill>
                  <a:srgbClr val="000000"/>
                </a:solidFill>
                <a:effectLst/>
                <a:uLnTx/>
                <a:uFillTx/>
                <a:latin typeface="Arial"/>
                <a:cs typeface="Arial"/>
                <a:sym typeface="Arial"/>
              </a:rPr>
              <a:t>GUARANTEED ISSUE</a:t>
            </a:r>
          </a:p>
        </p:txBody>
      </p:sp>
      <p:pic>
        <p:nvPicPr>
          <p:cNvPr id="60" name="Picture 3" descr="Picture 3">
            <a:extLst>
              <a:ext uri="{FF2B5EF4-FFF2-40B4-BE49-F238E27FC236}">
                <a16:creationId xmlns:a16="http://schemas.microsoft.com/office/drawing/2014/main" id="{A53DB81F-4CE9-B582-3D76-83D5C1F50946}"/>
              </a:ext>
            </a:extLst>
          </p:cNvPr>
          <p:cNvPicPr>
            <a:picLocks noChangeAspect="1"/>
          </p:cNvPicPr>
          <p:nvPr/>
        </p:nvPicPr>
        <p:blipFill>
          <a:blip r:embed="rId22"/>
          <a:stretch>
            <a:fillRect/>
          </a:stretch>
        </p:blipFill>
        <p:spPr>
          <a:xfrm>
            <a:off x="2518123" y="5108845"/>
            <a:ext cx="1553459" cy="531551"/>
          </a:xfrm>
          <a:prstGeom prst="rect">
            <a:avLst/>
          </a:prstGeom>
          <a:ln w="12700">
            <a:miter lim="400000"/>
          </a:ln>
        </p:spPr>
      </p:pic>
      <p:cxnSp>
        <p:nvCxnSpPr>
          <p:cNvPr id="61" name="Straight Connector 60">
            <a:extLst>
              <a:ext uri="{FF2B5EF4-FFF2-40B4-BE49-F238E27FC236}">
                <a16:creationId xmlns:a16="http://schemas.microsoft.com/office/drawing/2014/main" id="{52C6EBC5-4A53-8562-62CD-075C85D922D1}"/>
              </a:ext>
            </a:extLst>
          </p:cNvPr>
          <p:cNvCxnSpPr>
            <a:cxnSpLocks noChangeShapeType="1"/>
          </p:cNvCxnSpPr>
          <p:nvPr/>
        </p:nvCxnSpPr>
        <p:spPr bwMode="auto">
          <a:xfrm>
            <a:off x="529106" y="1128713"/>
            <a:ext cx="11010900" cy="0"/>
          </a:xfrm>
          <a:prstGeom prst="line">
            <a:avLst/>
          </a:prstGeom>
          <a:noFill/>
          <a:ln w="9525">
            <a:solidFill>
              <a:srgbClr val="34526F"/>
            </a:solidFill>
            <a:round/>
            <a:headEnd/>
            <a:tailEnd/>
          </a:ln>
          <a:extLst>
            <a:ext uri="{909E8E84-426E-40DD-AFC4-6F175D3DCCD1}">
              <a14:hiddenFill xmlns:a14="http://schemas.microsoft.com/office/drawing/2010/main">
                <a:noFill/>
              </a14:hiddenFill>
            </a:ext>
          </a:extLst>
        </p:spPr>
      </p:cxnSp>
      <p:sp>
        <p:nvSpPr>
          <p:cNvPr id="2" name="Oval 1">
            <a:extLst>
              <a:ext uri="{FF2B5EF4-FFF2-40B4-BE49-F238E27FC236}">
                <a16:creationId xmlns:a16="http://schemas.microsoft.com/office/drawing/2014/main" id="{414EABA8-C82D-B3D3-BA75-525C44114F73}"/>
              </a:ext>
            </a:extLst>
          </p:cNvPr>
          <p:cNvSpPr/>
          <p:nvPr/>
        </p:nvSpPr>
        <p:spPr>
          <a:xfrm>
            <a:off x="5318717" y="4935817"/>
            <a:ext cx="1524194"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Oval 2">
            <a:extLst>
              <a:ext uri="{FF2B5EF4-FFF2-40B4-BE49-F238E27FC236}">
                <a16:creationId xmlns:a16="http://schemas.microsoft.com/office/drawing/2014/main" id="{17EDB3D7-59A9-AE4E-E907-3E8654E7A9F1}"/>
              </a:ext>
            </a:extLst>
          </p:cNvPr>
          <p:cNvSpPr/>
          <p:nvPr/>
        </p:nvSpPr>
        <p:spPr>
          <a:xfrm>
            <a:off x="3235617" y="4523587"/>
            <a:ext cx="1432918"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95896B49-2D33-F841-4686-DCEE9F115694}"/>
              </a:ext>
            </a:extLst>
          </p:cNvPr>
          <p:cNvSpPr/>
          <p:nvPr/>
        </p:nvSpPr>
        <p:spPr>
          <a:xfrm>
            <a:off x="2798469" y="3736521"/>
            <a:ext cx="1330437"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188E3756-A6C0-875D-53C4-AFE5FE59DFEB}"/>
              </a:ext>
            </a:extLst>
          </p:cNvPr>
          <p:cNvSpPr/>
          <p:nvPr/>
        </p:nvSpPr>
        <p:spPr>
          <a:xfrm>
            <a:off x="3691128" y="2956720"/>
            <a:ext cx="1508330"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F7D5DF56-D954-FA1A-5C2D-EE19D879C7E8}"/>
              </a:ext>
            </a:extLst>
          </p:cNvPr>
          <p:cNvSpPr/>
          <p:nvPr/>
        </p:nvSpPr>
        <p:spPr>
          <a:xfrm>
            <a:off x="5307325" y="2751271"/>
            <a:ext cx="1577882" cy="593063"/>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850402BD-FABB-C247-AB03-C669EAF14477}"/>
              </a:ext>
            </a:extLst>
          </p:cNvPr>
          <p:cNvSpPr/>
          <p:nvPr/>
        </p:nvSpPr>
        <p:spPr>
          <a:xfrm>
            <a:off x="7317958" y="3223333"/>
            <a:ext cx="1095555" cy="612374"/>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30F25C52-3ACE-F224-4424-DE634E33C347}"/>
              </a:ext>
            </a:extLst>
          </p:cNvPr>
          <p:cNvSpPr/>
          <p:nvPr/>
        </p:nvSpPr>
        <p:spPr>
          <a:xfrm>
            <a:off x="4216674" y="3434610"/>
            <a:ext cx="3437057" cy="1418244"/>
          </a:xfrm>
          <a:prstGeom prst="ellipse">
            <a:avLst/>
          </a:prstGeom>
          <a:noFill/>
          <a:ln w="762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09626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health insurance&#10;&#10;Description automatically generated">
            <a:extLst>
              <a:ext uri="{FF2B5EF4-FFF2-40B4-BE49-F238E27FC236}">
                <a16:creationId xmlns:a16="http://schemas.microsoft.com/office/drawing/2014/main" id="{0CDD92C6-1C71-6083-1AD7-B9026B21DF1E}"/>
              </a:ext>
            </a:extLst>
          </p:cNvPr>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0" y="0"/>
            <a:ext cx="12192000" cy="6858000"/>
          </a:xfrm>
          <a:prstGeom prst="rect">
            <a:avLst/>
          </a:prstGeom>
        </p:spPr>
      </p:pic>
      <p:sp>
        <p:nvSpPr>
          <p:cNvPr id="2" name="Oval 1">
            <a:extLst>
              <a:ext uri="{FF2B5EF4-FFF2-40B4-BE49-F238E27FC236}">
                <a16:creationId xmlns:a16="http://schemas.microsoft.com/office/drawing/2014/main" id="{FE8EEBD9-C3DD-7284-14A3-33040CE1CE64}"/>
              </a:ext>
            </a:extLst>
          </p:cNvPr>
          <p:cNvSpPr/>
          <p:nvPr/>
        </p:nvSpPr>
        <p:spPr>
          <a:xfrm>
            <a:off x="515566" y="992221"/>
            <a:ext cx="1838527"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5E94A3B7-9607-F042-6731-AF4665064623}"/>
              </a:ext>
            </a:extLst>
          </p:cNvPr>
          <p:cNvSpPr/>
          <p:nvPr/>
        </p:nvSpPr>
        <p:spPr>
          <a:xfrm>
            <a:off x="4082374" y="982493"/>
            <a:ext cx="2639439"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46753D0F-D420-15D3-D1D5-4A8455F3B584}"/>
              </a:ext>
            </a:extLst>
          </p:cNvPr>
          <p:cNvSpPr/>
          <p:nvPr/>
        </p:nvSpPr>
        <p:spPr>
          <a:xfrm>
            <a:off x="7963711" y="992221"/>
            <a:ext cx="1838527"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486721FB-65BE-FE47-4BFB-84CBA7944A8D}"/>
              </a:ext>
            </a:extLst>
          </p:cNvPr>
          <p:cNvSpPr/>
          <p:nvPr/>
        </p:nvSpPr>
        <p:spPr>
          <a:xfrm>
            <a:off x="7963711" y="2603770"/>
            <a:ext cx="2658893"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CB9D3038-884F-6B52-7E40-7E097D358A38}"/>
              </a:ext>
            </a:extLst>
          </p:cNvPr>
          <p:cNvSpPr/>
          <p:nvPr/>
        </p:nvSpPr>
        <p:spPr>
          <a:xfrm>
            <a:off x="7876162" y="3863501"/>
            <a:ext cx="1838527"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9487285C-E40D-A3BE-E532-34D64C11A2B7}"/>
              </a:ext>
            </a:extLst>
          </p:cNvPr>
          <p:cNvSpPr/>
          <p:nvPr/>
        </p:nvSpPr>
        <p:spPr>
          <a:xfrm>
            <a:off x="7963710" y="5093239"/>
            <a:ext cx="1838527" cy="535021"/>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4828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E0638-79A1-6B71-0820-67DF99F521E1}"/>
              </a:ext>
            </a:extLst>
          </p:cNvPr>
          <p:cNvSpPr>
            <a:spLocks noGrp="1"/>
          </p:cNvSpPr>
          <p:nvPr>
            <p:ph type="sldNum" sz="quarter" idx="10"/>
          </p:nvPr>
        </p:nvSpPr>
        <p:spPr/>
        <p:txBody>
          <a:bodyPr/>
          <a:lstStyle/>
          <a:p>
            <a:fld id="{B603CF3F-63F1-4F17-A552-82BC596AB9A8}" type="slidenum">
              <a:rPr lang="en-US" altLang="en-US" smtClean="0"/>
              <a:pPr/>
              <a:t>5</a:t>
            </a:fld>
            <a:endParaRPr lang="en-US" altLang="en-US"/>
          </a:p>
        </p:txBody>
      </p:sp>
      <p:pic>
        <p:nvPicPr>
          <p:cNvPr id="4" name="Picture 3" descr="A house with a plan&#10;&#10;AI-generated content may be incorrect.">
            <a:extLst>
              <a:ext uri="{FF2B5EF4-FFF2-40B4-BE49-F238E27FC236}">
                <a16:creationId xmlns:a16="http://schemas.microsoft.com/office/drawing/2014/main" id="{DCB80342-191A-C0BF-1B5D-815CFD31D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92"/>
            <a:ext cx="12192000" cy="6839415"/>
          </a:xfrm>
          <a:prstGeom prst="rect">
            <a:avLst/>
          </a:prstGeom>
        </p:spPr>
      </p:pic>
      <p:pic>
        <p:nvPicPr>
          <p:cNvPr id="6" name="Picture 5">
            <a:extLst>
              <a:ext uri="{FF2B5EF4-FFF2-40B4-BE49-F238E27FC236}">
                <a16:creationId xmlns:a16="http://schemas.microsoft.com/office/drawing/2014/main" id="{C36856EB-FD0C-C96D-AB68-09941B38B5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8585"/>
            <a:ext cx="12158960" cy="6839415"/>
          </a:xfrm>
          <a:prstGeom prst="rect">
            <a:avLst/>
          </a:prstGeom>
        </p:spPr>
      </p:pic>
    </p:spTree>
    <p:extLst>
      <p:ext uri="{BB962C8B-B14F-4D97-AF65-F5344CB8AC3E}">
        <p14:creationId xmlns:p14="http://schemas.microsoft.com/office/powerpoint/2010/main" val="290112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0" y="4865795"/>
            <a:ext cx="2133600" cy="273844"/>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000" kern="1200">
                <a:solidFill>
                  <a:schemeClr val="bg1">
                    <a:lumMod val="65000"/>
                  </a:schemeClr>
                </a:solidFill>
                <a:latin typeface="Arial Narrow"/>
                <a:ea typeface="MS PGothic" pitchFamily="34" charset="-128"/>
                <a:cs typeface="Arial Narrow"/>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fld id="{0FA17902-E6C7-4548-816F-3C750E8578FA}" type="slidenum">
              <a:rPr kumimoji="0" lang="en-US" sz="1000" b="0" i="0" u="none" strike="noStrike" kern="1200" cap="none" spc="0" normalizeH="0" baseline="0" noProof="0" smtClean="0">
                <a:ln>
                  <a:noFill/>
                </a:ln>
                <a:solidFill>
                  <a:prstClr val="white">
                    <a:lumMod val="65000"/>
                  </a:prstClr>
                </a:solidFill>
                <a:effectLst/>
                <a:uLnTx/>
                <a:uFillTx/>
                <a:latin typeface="Arial Narrow"/>
                <a:ea typeface="MS PGothic" pitchFamily="34" charset="-128"/>
              </a:rPr>
              <a:pPr marL="0" marR="0" lvl="0" indent="0" algn="l" defTabSz="609585" rtl="0" eaLnBrk="1" fontAlgn="base" latinLnBrk="0" hangingPunct="1">
                <a:lnSpc>
                  <a:spcPct val="100000"/>
                </a:lnSpc>
                <a:spcBef>
                  <a:spcPct val="0"/>
                </a:spcBef>
                <a:spcAft>
                  <a:spcPct val="0"/>
                </a:spcAft>
                <a:buClrTx/>
                <a:buSzTx/>
                <a:buFontTx/>
                <a:buNone/>
                <a:tabLst/>
                <a:defRPr/>
              </a:pPr>
              <a:t>6</a:t>
            </a:fld>
            <a:endParaRPr kumimoji="0" lang="en-US" sz="1333" b="0" i="0" u="none" strike="noStrike" kern="1200" cap="none" spc="0" normalizeH="0" baseline="0" noProof="0">
              <a:ln>
                <a:noFill/>
              </a:ln>
              <a:solidFill>
                <a:prstClr val="white">
                  <a:lumMod val="65000"/>
                </a:prstClr>
              </a:solidFill>
              <a:effectLst/>
              <a:uLnTx/>
              <a:uFillTx/>
              <a:latin typeface="Arial Narrow"/>
              <a:ea typeface="MS PGothic" pitchFamily="34" charset="-128"/>
            </a:endParaRPr>
          </a:p>
        </p:txBody>
      </p:sp>
      <p:sp>
        <p:nvSpPr>
          <p:cNvPr id="18" name="Content Placeholder 2"/>
          <p:cNvSpPr txBox="1">
            <a:spLocks/>
          </p:cNvSpPr>
          <p:nvPr/>
        </p:nvSpPr>
        <p:spPr>
          <a:xfrm>
            <a:off x="731518" y="4079976"/>
            <a:ext cx="5155974" cy="701647"/>
          </a:xfrm>
          <a:prstGeom prst="rect">
            <a:avLst/>
          </a:prstGeom>
          <a:solidFill>
            <a:srgbClr val="FF0000"/>
          </a:solidFill>
          <a:ln>
            <a:solidFill>
              <a:schemeClr val="bg1"/>
            </a:solidFill>
          </a:ln>
        </p:spPr>
        <p:txBody>
          <a:bodyPr vert="horz" lIns="121920" tIns="60960" rIns="121920" bIns="60960" numCol="1"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3200"/>
              </a:spcAft>
              <a:buClrTx/>
              <a:buSzTx/>
              <a:buFont typeface="Arial"/>
              <a:buNone/>
              <a:tabLst/>
              <a:defRPr/>
            </a:pPr>
            <a:r>
              <a:rPr kumimoji="0" lang="en-US" altLang="en-US" sz="2667" b="1" i="0" u="none" strike="noStrike" kern="1200" cap="none" spc="0" normalizeH="0" baseline="0" noProof="0">
                <a:ln>
                  <a:noFill/>
                </a:ln>
                <a:solidFill>
                  <a:prstClr val="white"/>
                </a:solidFill>
                <a:effectLst/>
                <a:uLnTx/>
                <a:uFillTx/>
                <a:latin typeface="Helvetica"/>
                <a:ea typeface="+mn-ea"/>
                <a:cs typeface="Helvetica"/>
              </a:rPr>
              <a:t>Have a Financial Coach</a:t>
            </a:r>
          </a:p>
        </p:txBody>
      </p:sp>
      <p:sp>
        <p:nvSpPr>
          <p:cNvPr id="10" name="Content Placeholder 2"/>
          <p:cNvSpPr txBox="1">
            <a:spLocks/>
          </p:cNvSpPr>
          <p:nvPr/>
        </p:nvSpPr>
        <p:spPr>
          <a:xfrm>
            <a:off x="731519" y="3159322"/>
            <a:ext cx="5155973" cy="702874"/>
          </a:xfrm>
          <a:prstGeom prst="rect">
            <a:avLst/>
          </a:prstGeom>
          <a:solidFill>
            <a:srgbClr val="FF0000"/>
          </a:solidFill>
          <a:ln>
            <a:solidFill>
              <a:schemeClr val="bg1"/>
            </a:solidFill>
          </a:ln>
        </p:spPr>
        <p:txBody>
          <a:bodyPr vert="horz" lIns="121920" tIns="60960" rIns="121920" bIns="60960" numCol="1"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3200"/>
              </a:spcAft>
              <a:buClrTx/>
              <a:buSzTx/>
              <a:buFont typeface="Arial"/>
              <a:buNone/>
              <a:tabLst/>
              <a:defRPr/>
            </a:pPr>
            <a:r>
              <a:rPr kumimoji="0" lang="en-US" altLang="en-US" sz="2667" b="1" i="0" u="none" strike="noStrike" kern="1200" cap="none" spc="0" normalizeH="0" baseline="0" noProof="0">
                <a:ln>
                  <a:noFill/>
                </a:ln>
                <a:solidFill>
                  <a:prstClr val="white"/>
                </a:solidFill>
                <a:effectLst/>
                <a:uLnTx/>
                <a:uFillTx/>
                <a:latin typeface="Helvetica"/>
                <a:ea typeface="+mn-ea"/>
                <a:cs typeface="Helvetica"/>
              </a:rPr>
              <a:t>Have a Financial Game Plan</a:t>
            </a:r>
          </a:p>
        </p:txBody>
      </p:sp>
      <p:sp>
        <p:nvSpPr>
          <p:cNvPr id="13" name="Content Placeholder 2"/>
          <p:cNvSpPr txBox="1">
            <a:spLocks/>
          </p:cNvSpPr>
          <p:nvPr/>
        </p:nvSpPr>
        <p:spPr bwMode="auto">
          <a:xfrm>
            <a:off x="401762" y="316819"/>
            <a:ext cx="11388477" cy="804007"/>
          </a:xfrm>
          <a:prstGeom prst="rect">
            <a:avLst/>
          </a:prstGeom>
          <a:solidFill>
            <a:schemeClr val="bg1"/>
          </a:solidFill>
          <a:ln>
            <a:noFill/>
          </a:ln>
        </p:spPr>
        <p:txBody>
          <a:bodyPr vert="horz" wrap="square" lIns="121920" tIns="60960" rIns="121920" bIns="60960" numCol="1" anchor="ctr" anchorCtr="1"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85" rtl="0" eaLnBrk="0" fontAlgn="base" latinLnBrk="0" hangingPunct="0">
              <a:lnSpc>
                <a:spcPct val="85000"/>
              </a:lnSpc>
              <a:spcBef>
                <a:spcPct val="0"/>
              </a:spcBef>
              <a:spcAft>
                <a:spcPts val="800"/>
              </a:spcAft>
              <a:buClr>
                <a:srgbClr val="003366"/>
              </a:buClr>
              <a:buSzTx/>
              <a:buFontTx/>
              <a:buNone/>
              <a:tabLst/>
              <a:defRPr/>
            </a:pPr>
            <a:r>
              <a:rPr kumimoji="0" lang="en-US" altLang="en-US" sz="3200" b="0" i="0" u="none" strike="noStrike" kern="1200" cap="none" spc="0" normalizeH="0" baseline="0" noProof="0">
                <a:ln>
                  <a:noFill/>
                </a:ln>
                <a:solidFill>
                  <a:srgbClr val="1F497D">
                    <a:lumMod val="75000"/>
                  </a:srgbClr>
                </a:solidFill>
                <a:effectLst/>
                <a:uLnTx/>
                <a:uFillTx/>
                <a:latin typeface="Helvetica"/>
                <a:ea typeface="Arial Unicode MS" panose="020B0604020202020204" pitchFamily="34" charset="-128"/>
                <a:cs typeface="Helvetica"/>
              </a:rPr>
              <a:t>Why Are People Having So Many Financial Challenges?</a:t>
            </a:r>
          </a:p>
        </p:txBody>
      </p:sp>
      <p:cxnSp>
        <p:nvCxnSpPr>
          <p:cNvPr id="14" name="Straight Connector 13"/>
          <p:cNvCxnSpPr/>
          <p:nvPr/>
        </p:nvCxnSpPr>
        <p:spPr bwMode="auto">
          <a:xfrm>
            <a:off x="802205" y="1239892"/>
            <a:ext cx="10587593" cy="0"/>
          </a:xfrm>
          <a:prstGeom prst="line">
            <a:avLst/>
          </a:prstGeom>
          <a:noFill/>
          <a:ln w="9525" cap="flat" cmpd="sng" algn="ctr">
            <a:solidFill>
              <a:srgbClr val="34526F"/>
            </a:solidFill>
            <a:prstDash val="solid"/>
            <a:round/>
            <a:headEnd type="none" w="med" len="med"/>
            <a:tailEnd type="none" w="med" len="med"/>
          </a:ln>
          <a:effectLst/>
        </p:spPr>
      </p:cxnSp>
      <p:sp>
        <p:nvSpPr>
          <p:cNvPr id="19" name="Rectangle 3"/>
          <p:cNvSpPr txBox="1">
            <a:spLocks noChangeArrowheads="1"/>
          </p:cNvSpPr>
          <p:nvPr/>
        </p:nvSpPr>
        <p:spPr bwMode="auto">
          <a:xfrm>
            <a:off x="-1915476" y="1537962"/>
            <a:ext cx="10325101" cy="56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609585" rtl="0" eaLnBrk="0" fontAlgn="auto" latinLnBrk="0" hangingPunct="0">
              <a:lnSpc>
                <a:spcPct val="85000"/>
              </a:lnSpc>
              <a:spcBef>
                <a:spcPts val="0"/>
              </a:spcBef>
              <a:spcAft>
                <a:spcPts val="800"/>
              </a:spcAft>
              <a:buClr>
                <a:srgbClr val="003399"/>
              </a:buClr>
              <a:buSzTx/>
              <a:buFontTx/>
              <a:buNone/>
              <a:tabLst/>
              <a:defRPr/>
            </a:pPr>
            <a:r>
              <a:rPr kumimoji="0" lang="en-US" altLang="en-US" sz="2667" b="1" i="0" u="none" strike="noStrike" kern="1200" cap="none" spc="0" normalizeH="0" baseline="0" noProof="0">
                <a:ln>
                  <a:noFill/>
                </a:ln>
                <a:solidFill>
                  <a:srgbClr val="000000"/>
                </a:solidFill>
                <a:effectLst/>
                <a:uLnTx/>
                <a:uFillTx/>
                <a:latin typeface="Helvetica"/>
                <a:ea typeface="Arial Unicode MS" pitchFamily="34" charset="-128"/>
                <a:cs typeface="Helvetica"/>
              </a:rPr>
              <a:t>Most People Today Don’t</a:t>
            </a:r>
            <a:r>
              <a:rPr kumimoji="0" lang="mr-IN" altLang="en-US" sz="2667" b="1" i="0" u="none" strike="noStrike" kern="1200" cap="none" spc="0" normalizeH="0" baseline="0" noProof="0">
                <a:ln>
                  <a:noFill/>
                </a:ln>
                <a:solidFill>
                  <a:srgbClr val="000000"/>
                </a:solidFill>
                <a:effectLst/>
                <a:uLnTx/>
                <a:uFillTx/>
                <a:latin typeface="Helvetica"/>
                <a:ea typeface="Arial Unicode MS" pitchFamily="34" charset="-128"/>
                <a:cs typeface="Helvetica"/>
              </a:rPr>
              <a:t>…</a:t>
            </a:r>
            <a:endParaRPr kumimoji="0" lang="en-US" altLang="en-US" sz="2667" b="0" i="0" u="none" strike="noStrike" kern="1200" cap="none" spc="0" normalizeH="0" baseline="30000" noProof="0">
              <a:ln>
                <a:noFill/>
              </a:ln>
              <a:solidFill>
                <a:srgbClr val="000000"/>
              </a:solidFill>
              <a:effectLst/>
              <a:uLnTx/>
              <a:uFillTx/>
              <a:latin typeface="Helvetica"/>
              <a:ea typeface="Arial Unicode MS" pitchFamily="34" charset="-128"/>
              <a:cs typeface="Helvetica"/>
            </a:endParaRPr>
          </a:p>
        </p:txBody>
      </p:sp>
      <p:sp>
        <p:nvSpPr>
          <p:cNvPr id="20" name="Content Placeholder 2">
            <a:extLst>
              <a:ext uri="{FF2B5EF4-FFF2-40B4-BE49-F238E27FC236}">
                <a16:creationId xmlns:a16="http://schemas.microsoft.com/office/drawing/2014/main" id="{B860D38C-1B58-3B43-BF5D-619A33DB10CD}"/>
              </a:ext>
            </a:extLst>
          </p:cNvPr>
          <p:cNvSpPr txBox="1">
            <a:spLocks/>
          </p:cNvSpPr>
          <p:nvPr/>
        </p:nvSpPr>
        <p:spPr bwMode="auto">
          <a:xfrm>
            <a:off x="5965798" y="2975507"/>
            <a:ext cx="5824441" cy="160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85" rtl="0" eaLnBrk="0" fontAlgn="base" latinLnBrk="0" hangingPunct="0">
              <a:lnSpc>
                <a:spcPct val="100000"/>
              </a:lnSpc>
              <a:spcBef>
                <a:spcPct val="0"/>
              </a:spcBef>
              <a:spcAft>
                <a:spcPts val="800"/>
              </a:spcAft>
              <a:buClr>
                <a:srgbClr val="003366"/>
              </a:buClr>
              <a:buSzTx/>
              <a:buFontTx/>
              <a:buNone/>
              <a:tabLst/>
              <a:defRPr/>
            </a:pPr>
            <a:r>
              <a:rPr kumimoji="0" lang="en-US" altLang="en-US" sz="3733" b="0" i="0" u="none" strike="noStrike" kern="1200" cap="none" spc="-67" normalizeH="0" baseline="0" noProof="0">
                <a:ln>
                  <a:noFill/>
                </a:ln>
                <a:solidFill>
                  <a:prstClr val="black"/>
                </a:solidFill>
                <a:effectLst>
                  <a:outerShdw blurRad="50800" dist="38100" dir="2700000" algn="tl" rotWithShape="0">
                    <a:prstClr val="black">
                      <a:alpha val="40000"/>
                    </a:prstClr>
                  </a:outerShdw>
                </a:effectLst>
                <a:uLnTx/>
                <a:uFillTx/>
                <a:latin typeface="Helvetica"/>
                <a:ea typeface="Arial Unicode MS" panose="020B0604020202020204" pitchFamily="34" charset="-128"/>
                <a:cs typeface="Helvetica"/>
              </a:rPr>
              <a:t>To help families earn more income and become properly protected, </a:t>
            </a:r>
          </a:p>
          <a:p>
            <a:pPr marL="0" marR="0" lvl="0" indent="0" algn="ctr" defTabSz="609585" rtl="0" eaLnBrk="0" fontAlgn="base" latinLnBrk="0" hangingPunct="0">
              <a:lnSpc>
                <a:spcPct val="100000"/>
              </a:lnSpc>
              <a:spcBef>
                <a:spcPct val="0"/>
              </a:spcBef>
              <a:spcAft>
                <a:spcPts val="800"/>
              </a:spcAft>
              <a:buClr>
                <a:srgbClr val="003366"/>
              </a:buClr>
              <a:buSzTx/>
              <a:buFontTx/>
              <a:buNone/>
              <a:tabLst/>
              <a:defRPr/>
            </a:pPr>
            <a:r>
              <a:rPr kumimoji="0" lang="en-US" altLang="en-US" sz="3733" b="0" i="0" u="none" strike="noStrike" kern="1200" cap="none" spc="-67" normalizeH="0" baseline="0" noProof="0">
                <a:ln>
                  <a:noFill/>
                </a:ln>
                <a:solidFill>
                  <a:prstClr val="black"/>
                </a:solidFill>
                <a:effectLst>
                  <a:outerShdw blurRad="50800" dist="38100" dir="2700000" algn="tl" rotWithShape="0">
                    <a:prstClr val="black">
                      <a:alpha val="40000"/>
                    </a:prstClr>
                  </a:outerShdw>
                </a:effectLst>
                <a:uLnTx/>
                <a:uFillTx/>
                <a:latin typeface="Helvetica"/>
                <a:ea typeface="Arial Unicode MS" panose="020B0604020202020204" pitchFamily="34" charset="-128"/>
                <a:cs typeface="Helvetica"/>
              </a:rPr>
              <a:t>debt free and financially independent.</a:t>
            </a:r>
          </a:p>
        </p:txBody>
      </p:sp>
      <p:sp>
        <p:nvSpPr>
          <p:cNvPr id="21" name="Content Placeholder 2">
            <a:extLst>
              <a:ext uri="{FF2B5EF4-FFF2-40B4-BE49-F238E27FC236}">
                <a16:creationId xmlns:a16="http://schemas.microsoft.com/office/drawing/2014/main" id="{921CFEA7-C8F4-104E-A7E7-3285CD1C97FF}"/>
              </a:ext>
            </a:extLst>
          </p:cNvPr>
          <p:cNvSpPr txBox="1">
            <a:spLocks/>
          </p:cNvSpPr>
          <p:nvPr/>
        </p:nvSpPr>
        <p:spPr bwMode="auto">
          <a:xfrm>
            <a:off x="3970478" y="1429458"/>
            <a:ext cx="9738005" cy="57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85" rtl="0" eaLnBrk="0" fontAlgn="base" latinLnBrk="0" hangingPunct="0">
              <a:lnSpc>
                <a:spcPct val="120000"/>
              </a:lnSpc>
              <a:spcBef>
                <a:spcPct val="0"/>
              </a:spcBef>
              <a:spcAft>
                <a:spcPts val="800"/>
              </a:spcAft>
              <a:buClr>
                <a:srgbClr val="003366"/>
              </a:buClr>
              <a:buSzTx/>
              <a:buFontTx/>
              <a:buNone/>
              <a:tabLst/>
              <a:defRPr/>
            </a:pPr>
            <a:r>
              <a:rPr kumimoji="0" lang="en-US" altLang="en-US" sz="3200" b="1" i="0" u="sng" strike="noStrike" kern="1200" cap="none" spc="-53" normalizeH="0" baseline="0" noProof="0">
                <a:ln>
                  <a:noFill/>
                </a:ln>
                <a:solidFill>
                  <a:prstClr val="black"/>
                </a:solidFill>
                <a:effectLst>
                  <a:outerShdw blurRad="50800" dist="38100" dir="2700000" algn="tl" rotWithShape="0">
                    <a:prstClr val="black">
                      <a:alpha val="40000"/>
                    </a:prstClr>
                  </a:outerShdw>
                </a:effectLst>
                <a:uLnTx/>
                <a:uFillTx/>
                <a:latin typeface="Helvetica"/>
                <a:ea typeface="Arial Unicode MS" panose="020B0604020202020204" pitchFamily="34" charset="-128"/>
                <a:cs typeface="Helvetica"/>
              </a:rPr>
              <a:t>Our Mission Statement</a:t>
            </a:r>
          </a:p>
        </p:txBody>
      </p:sp>
      <p:sp>
        <p:nvSpPr>
          <p:cNvPr id="6" name="TextBox 5">
            <a:extLst>
              <a:ext uri="{FF2B5EF4-FFF2-40B4-BE49-F238E27FC236}">
                <a16:creationId xmlns:a16="http://schemas.microsoft.com/office/drawing/2014/main" id="{A2B026BC-0D18-B84A-B0BD-C0001CD742E1}"/>
              </a:ext>
            </a:extLst>
          </p:cNvPr>
          <p:cNvSpPr txBox="1"/>
          <p:nvPr/>
        </p:nvSpPr>
        <p:spPr>
          <a:xfrm>
            <a:off x="1138215" y="5745315"/>
            <a:ext cx="9743309" cy="620170"/>
          </a:xfrm>
          <a:prstGeom prst="rect">
            <a:avLst/>
          </a:prstGeom>
          <a:noFill/>
        </p:spPr>
        <p:txBody>
          <a:bodyPr wrap="none" rtlCol="0">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1F497D">
                    <a:lumMod val="75000"/>
                  </a:srgbClr>
                </a:solidFill>
                <a:effectLst/>
                <a:uLnTx/>
                <a:uFillTx/>
                <a:latin typeface="Calibri"/>
                <a:ea typeface="+mn-ea"/>
                <a:cs typeface="+mn-cs"/>
              </a:rPr>
              <a:t>This results in serious challenges for families.</a:t>
            </a:r>
            <a:endParaRPr kumimoji="0" lang="en-US" altLang="en-US" sz="4000" b="0" i="0" u="none" strike="noStrike" kern="1200" cap="none" spc="0" normalizeH="0" baseline="0" noProof="0">
              <a:ln>
                <a:noFill/>
              </a:ln>
              <a:solidFill>
                <a:srgbClr val="1F497D">
                  <a:lumMod val="75000"/>
                </a:srgbClr>
              </a:solidFill>
              <a:effectLst/>
              <a:uLnTx/>
              <a:uFillTx/>
              <a:latin typeface="Calibri"/>
              <a:ea typeface="+mn-ea"/>
              <a:cs typeface="+mn-cs"/>
            </a:endParaRPr>
          </a:p>
        </p:txBody>
      </p:sp>
      <p:sp>
        <p:nvSpPr>
          <p:cNvPr id="23" name="Content Placeholder 2">
            <a:extLst>
              <a:ext uri="{FF2B5EF4-FFF2-40B4-BE49-F238E27FC236}">
                <a16:creationId xmlns:a16="http://schemas.microsoft.com/office/drawing/2014/main" id="{9BE903B5-4E1D-4EF1-A0BB-F6A1999AB732}"/>
              </a:ext>
            </a:extLst>
          </p:cNvPr>
          <p:cNvSpPr txBox="1">
            <a:spLocks/>
          </p:cNvSpPr>
          <p:nvPr/>
        </p:nvSpPr>
        <p:spPr>
          <a:xfrm>
            <a:off x="731520" y="2243492"/>
            <a:ext cx="5155973" cy="702874"/>
          </a:xfrm>
          <a:prstGeom prst="rect">
            <a:avLst/>
          </a:prstGeom>
          <a:solidFill>
            <a:srgbClr val="FF0000"/>
          </a:solidFill>
          <a:ln>
            <a:solidFill>
              <a:schemeClr val="bg1"/>
            </a:solidFill>
          </a:ln>
        </p:spPr>
        <p:txBody>
          <a:bodyPr vert="horz" lIns="121920" tIns="60960" rIns="121920" bIns="60960" numCol="1" rtlCol="0" anchor="ctr"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3200"/>
              </a:spcAft>
              <a:buClrTx/>
              <a:buSzTx/>
              <a:buFont typeface="Arial"/>
              <a:buNone/>
              <a:tabLst/>
              <a:defRPr/>
            </a:pPr>
            <a:r>
              <a:rPr kumimoji="0" lang="en-US" altLang="en-US" sz="2667" b="1" i="0" u="none" strike="noStrike" kern="1200" cap="none" spc="0" normalizeH="0" baseline="0" noProof="0">
                <a:ln>
                  <a:noFill/>
                </a:ln>
                <a:solidFill>
                  <a:prstClr val="white"/>
                </a:solidFill>
                <a:effectLst/>
                <a:uLnTx/>
                <a:uFillTx/>
                <a:latin typeface="Helvetica"/>
                <a:ea typeface="+mn-ea"/>
                <a:cs typeface="Helvetica"/>
              </a:rPr>
              <a:t>Get a Financial Education</a:t>
            </a:r>
          </a:p>
        </p:txBody>
      </p:sp>
      <p:cxnSp>
        <p:nvCxnSpPr>
          <p:cNvPr id="24" name="Straight Connector 23">
            <a:extLst>
              <a:ext uri="{FF2B5EF4-FFF2-40B4-BE49-F238E27FC236}">
                <a16:creationId xmlns:a16="http://schemas.microsoft.com/office/drawing/2014/main" id="{E766507E-B5D1-40C3-AA47-7D56F1DA07B8}"/>
              </a:ext>
            </a:extLst>
          </p:cNvPr>
          <p:cNvCxnSpPr>
            <a:cxnSpLocks/>
          </p:cNvCxnSpPr>
          <p:nvPr/>
        </p:nvCxnSpPr>
        <p:spPr>
          <a:xfrm>
            <a:off x="6096000" y="1548525"/>
            <a:ext cx="0" cy="419679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886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22" presetClass="entr" presetSubtype="1"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20" grpId="0"/>
      <p:bldP spid="21" grpId="0"/>
      <p:bldP spid="6"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58" name="Rectangle 18"/>
          <p:cNvSpPr>
            <a:spLocks noGrp="1" noChangeArrowheads="1"/>
          </p:cNvSpPr>
          <p:nvPr>
            <p:ph type="title"/>
          </p:nvPr>
        </p:nvSpPr>
        <p:spPr bwMode="auto">
          <a:xfrm>
            <a:off x="0" y="118534"/>
            <a:ext cx="12192000" cy="990600"/>
          </a:xfrm>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4400">
                <a:solidFill>
                  <a:srgbClr val="002060"/>
                </a:solidFill>
              </a:rPr>
              <a:t>What’s Important About Money To You?</a:t>
            </a:r>
          </a:p>
        </p:txBody>
      </p:sp>
      <p:sp>
        <p:nvSpPr>
          <p:cNvPr id="87060" name="Text Box 20"/>
          <p:cNvSpPr txBox="1">
            <a:spLocks noChangeArrowheads="1"/>
          </p:cNvSpPr>
          <p:nvPr/>
        </p:nvSpPr>
        <p:spPr bwMode="auto">
          <a:xfrm>
            <a:off x="1105091" y="1371601"/>
            <a:ext cx="4691702"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defTabSz="1019175">
              <a:defRPr sz="2400">
                <a:solidFill>
                  <a:schemeClr val="tx1"/>
                </a:solidFill>
                <a:latin typeface="Times" pitchFamily="18" charset="0"/>
              </a:defRPr>
            </a:lvl1pPr>
            <a:lvl2pPr marL="509588" defTabSz="1019175">
              <a:defRPr sz="2400">
                <a:solidFill>
                  <a:schemeClr val="tx1"/>
                </a:solidFill>
                <a:latin typeface="Times" pitchFamily="18" charset="0"/>
              </a:defRPr>
            </a:lvl2pPr>
            <a:lvl3pPr marL="1019175" defTabSz="1019175">
              <a:defRPr sz="2400">
                <a:solidFill>
                  <a:schemeClr val="tx1"/>
                </a:solidFill>
                <a:latin typeface="Times" pitchFamily="18" charset="0"/>
              </a:defRPr>
            </a:lvl3pPr>
            <a:lvl4pPr marL="1528763" defTabSz="1019175">
              <a:defRPr sz="2400">
                <a:solidFill>
                  <a:schemeClr val="tx1"/>
                </a:solidFill>
                <a:latin typeface="Times" pitchFamily="18" charset="0"/>
              </a:defRPr>
            </a:lvl4pPr>
            <a:lvl5pPr marL="2038350" defTabSz="1019175">
              <a:defRPr sz="2400">
                <a:solidFill>
                  <a:schemeClr val="tx1"/>
                </a:solidFill>
                <a:latin typeface="Times" pitchFamily="18" charset="0"/>
              </a:defRPr>
            </a:lvl5pPr>
            <a:lvl6pPr marL="2495550" defTabSz="1019175" fontAlgn="base">
              <a:spcBef>
                <a:spcPct val="0"/>
              </a:spcBef>
              <a:spcAft>
                <a:spcPct val="0"/>
              </a:spcAft>
              <a:defRPr sz="2400">
                <a:solidFill>
                  <a:schemeClr val="tx1"/>
                </a:solidFill>
                <a:latin typeface="Times" pitchFamily="18" charset="0"/>
              </a:defRPr>
            </a:lvl6pPr>
            <a:lvl7pPr marL="2952750" defTabSz="1019175" fontAlgn="base">
              <a:spcBef>
                <a:spcPct val="0"/>
              </a:spcBef>
              <a:spcAft>
                <a:spcPct val="0"/>
              </a:spcAft>
              <a:defRPr sz="2400">
                <a:solidFill>
                  <a:schemeClr val="tx1"/>
                </a:solidFill>
                <a:latin typeface="Times" pitchFamily="18" charset="0"/>
              </a:defRPr>
            </a:lvl7pPr>
            <a:lvl8pPr marL="3409950" defTabSz="1019175" fontAlgn="base">
              <a:spcBef>
                <a:spcPct val="0"/>
              </a:spcBef>
              <a:spcAft>
                <a:spcPct val="0"/>
              </a:spcAft>
              <a:defRPr sz="2400">
                <a:solidFill>
                  <a:schemeClr val="tx1"/>
                </a:solidFill>
                <a:latin typeface="Times" pitchFamily="18" charset="0"/>
              </a:defRPr>
            </a:lvl8pPr>
            <a:lvl9pPr marL="3867150" defTabSz="1019175" fontAlgn="base">
              <a:spcBef>
                <a:spcPct val="0"/>
              </a:spcBef>
              <a:spcAft>
                <a:spcPct val="0"/>
              </a:spcAft>
              <a:defRPr sz="2400">
                <a:solidFill>
                  <a:schemeClr val="tx1"/>
                </a:solidFill>
                <a:latin typeface="Times" pitchFamily="18" charset="0"/>
              </a:defRPr>
            </a:lvl9pPr>
          </a:lstStyle>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Debt Free</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Educate Children</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Retirement</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Emergency    </a:t>
            </a:r>
          </a:p>
          <a:p>
            <a:pPr marL="0" marR="0" lvl="0" indent="0" algn="l" defTabSz="1019175" rtl="0" eaLnBrk="0" fontAlgn="auto" latinLnBrk="0" hangingPunct="0">
              <a:lnSpc>
                <a:spcPct val="100000"/>
              </a:lnSpc>
              <a:spcBef>
                <a:spcPts val="0"/>
              </a:spcBef>
              <a:spcAft>
                <a:spcPts val="0"/>
              </a:spcAft>
              <a:buClr>
                <a:srgbClr val="4F81BD">
                  <a:lumMod val="75000"/>
                </a:srgbClr>
              </a:buClr>
              <a:buSzTx/>
              <a:buFontTx/>
              <a:buNone/>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     Funds</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Lower Financial </a:t>
            </a:r>
          </a:p>
          <a:p>
            <a:pPr marL="0" marR="0" lvl="0" indent="0" algn="l" defTabSz="1019175" rtl="0" eaLnBrk="0" fontAlgn="auto" latinLnBrk="0" hangingPunct="0">
              <a:lnSpc>
                <a:spcPct val="100000"/>
              </a:lnSpc>
              <a:spcBef>
                <a:spcPts val="0"/>
              </a:spcBef>
              <a:spcAft>
                <a:spcPts val="0"/>
              </a:spcAft>
              <a:buClr>
                <a:srgbClr val="4F81BD">
                  <a:lumMod val="75000"/>
                </a:srgbClr>
              </a:buClr>
              <a:buSzTx/>
              <a:buFontTx/>
              <a:buNone/>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     Stress</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Travel</a:t>
            </a:r>
          </a:p>
        </p:txBody>
      </p:sp>
      <p:sp>
        <p:nvSpPr>
          <p:cNvPr id="87061" name="Text Box 21"/>
          <p:cNvSpPr txBox="1">
            <a:spLocks noChangeArrowheads="1"/>
          </p:cNvSpPr>
          <p:nvPr/>
        </p:nvSpPr>
        <p:spPr bwMode="auto">
          <a:xfrm>
            <a:off x="6249798" y="1343828"/>
            <a:ext cx="4837111"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lstStyle>
            <a:lvl1pPr defTabSz="1019175">
              <a:defRPr sz="2400">
                <a:solidFill>
                  <a:schemeClr val="tx1"/>
                </a:solidFill>
                <a:latin typeface="Times" pitchFamily="18" charset="0"/>
              </a:defRPr>
            </a:lvl1pPr>
            <a:lvl2pPr marL="509588" defTabSz="1019175">
              <a:defRPr sz="2400">
                <a:solidFill>
                  <a:schemeClr val="tx1"/>
                </a:solidFill>
                <a:latin typeface="Times" pitchFamily="18" charset="0"/>
              </a:defRPr>
            </a:lvl2pPr>
            <a:lvl3pPr marL="1019175" defTabSz="1019175">
              <a:defRPr sz="2400">
                <a:solidFill>
                  <a:schemeClr val="tx1"/>
                </a:solidFill>
                <a:latin typeface="Times" pitchFamily="18" charset="0"/>
              </a:defRPr>
            </a:lvl3pPr>
            <a:lvl4pPr marL="1528763" defTabSz="1019175">
              <a:defRPr sz="2400">
                <a:solidFill>
                  <a:schemeClr val="tx1"/>
                </a:solidFill>
                <a:latin typeface="Times" pitchFamily="18" charset="0"/>
              </a:defRPr>
            </a:lvl4pPr>
            <a:lvl5pPr marL="2038350" defTabSz="1019175">
              <a:defRPr sz="2400">
                <a:solidFill>
                  <a:schemeClr val="tx1"/>
                </a:solidFill>
                <a:latin typeface="Times" pitchFamily="18" charset="0"/>
              </a:defRPr>
            </a:lvl5pPr>
            <a:lvl6pPr marL="2495550" defTabSz="1019175" fontAlgn="base">
              <a:spcBef>
                <a:spcPct val="0"/>
              </a:spcBef>
              <a:spcAft>
                <a:spcPct val="0"/>
              </a:spcAft>
              <a:defRPr sz="2400">
                <a:solidFill>
                  <a:schemeClr val="tx1"/>
                </a:solidFill>
                <a:latin typeface="Times" pitchFamily="18" charset="0"/>
              </a:defRPr>
            </a:lvl6pPr>
            <a:lvl7pPr marL="2952750" defTabSz="1019175" fontAlgn="base">
              <a:spcBef>
                <a:spcPct val="0"/>
              </a:spcBef>
              <a:spcAft>
                <a:spcPct val="0"/>
              </a:spcAft>
              <a:defRPr sz="2400">
                <a:solidFill>
                  <a:schemeClr val="tx1"/>
                </a:solidFill>
                <a:latin typeface="Times" pitchFamily="18" charset="0"/>
              </a:defRPr>
            </a:lvl7pPr>
            <a:lvl8pPr marL="3409950" defTabSz="1019175" fontAlgn="base">
              <a:spcBef>
                <a:spcPct val="0"/>
              </a:spcBef>
              <a:spcAft>
                <a:spcPct val="0"/>
              </a:spcAft>
              <a:defRPr sz="2400">
                <a:solidFill>
                  <a:schemeClr val="tx1"/>
                </a:solidFill>
                <a:latin typeface="Times" pitchFamily="18" charset="0"/>
              </a:defRPr>
            </a:lvl8pPr>
            <a:lvl9pPr marL="3867150" defTabSz="1019175" fontAlgn="base">
              <a:spcBef>
                <a:spcPct val="0"/>
              </a:spcBef>
              <a:spcAft>
                <a:spcPct val="0"/>
              </a:spcAft>
              <a:defRPr sz="2400">
                <a:solidFill>
                  <a:schemeClr val="tx1"/>
                </a:solidFill>
                <a:latin typeface="Times" pitchFamily="18" charset="0"/>
              </a:defRPr>
            </a:lvl9pPr>
          </a:lstStyle>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Support Parents</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Better Lifestyle</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Charities</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Security</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Freedom</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More Time</a:t>
            </a:r>
          </a:p>
          <a:p>
            <a:pPr marL="571500" marR="0" lvl="0" indent="-571500" algn="l" defTabSz="1019175" rtl="0" eaLnBrk="0" fontAlgn="auto" latinLnBrk="0" hangingPunct="0">
              <a:lnSpc>
                <a:spcPct val="100000"/>
              </a:lnSpc>
              <a:spcBef>
                <a:spcPts val="0"/>
              </a:spcBef>
              <a:spcAft>
                <a:spcPts val="0"/>
              </a:spcAft>
              <a:buClr>
                <a:srgbClr val="4F81BD">
                  <a:lumMod val="75000"/>
                </a:srgbClr>
              </a:buClr>
              <a:buSzTx/>
              <a:buFont typeface="Arial" panose="020B0604020202020204" pitchFamily="34" charset="0"/>
              <a:buChar char="•"/>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Sense of </a:t>
            </a:r>
          </a:p>
          <a:p>
            <a:pPr marL="0" marR="0" lvl="0" indent="0" algn="l" defTabSz="1019175" rtl="0" eaLnBrk="0" fontAlgn="auto" latinLnBrk="0" hangingPunct="0">
              <a:lnSpc>
                <a:spcPct val="100000"/>
              </a:lnSpc>
              <a:spcBef>
                <a:spcPts val="0"/>
              </a:spcBef>
              <a:spcAft>
                <a:spcPts val="0"/>
              </a:spcAft>
              <a:buClr>
                <a:srgbClr val="4F81BD">
                  <a:lumMod val="75000"/>
                </a:srgbClr>
              </a:buClr>
              <a:buSzTx/>
              <a:buFontTx/>
              <a:buNone/>
              <a:tabLst/>
              <a:defRPr/>
            </a:pPr>
            <a:r>
              <a:rPr kumimoji="0" lang="en-US" sz="3600" b="1" i="0" u="none" strike="noStrike" kern="1200" cap="none" spc="0" normalizeH="0" baseline="0" noProof="0">
                <a:ln>
                  <a:noFill/>
                </a:ln>
                <a:solidFill>
                  <a:prstClr val="black"/>
                </a:solidFill>
                <a:effectLst/>
                <a:uLnTx/>
                <a:uFillTx/>
                <a:latin typeface="Arial" charset="0"/>
                <a:ea typeface="+mn-ea"/>
                <a:cs typeface="+mn-cs"/>
              </a:rPr>
              <a:t>     Accomplishment</a:t>
            </a:r>
          </a:p>
        </p:txBody>
      </p:sp>
      <p:cxnSp>
        <p:nvCxnSpPr>
          <p:cNvPr id="5" name="Straight Connector 4">
            <a:extLst>
              <a:ext uri="{FF2B5EF4-FFF2-40B4-BE49-F238E27FC236}">
                <a16:creationId xmlns:a16="http://schemas.microsoft.com/office/drawing/2014/main" id="{906444B5-6D19-424D-BB79-6452A2BA1446}"/>
              </a:ext>
            </a:extLst>
          </p:cNvPr>
          <p:cNvCxnSpPr>
            <a:cxnSpLocks noChangeShapeType="1"/>
          </p:cNvCxnSpPr>
          <p:nvPr/>
        </p:nvCxnSpPr>
        <p:spPr bwMode="auto">
          <a:xfrm>
            <a:off x="996950" y="1107930"/>
            <a:ext cx="10198100" cy="0"/>
          </a:xfrm>
          <a:prstGeom prst="line">
            <a:avLst/>
          </a:prstGeom>
          <a:noFill/>
          <a:ln w="9525">
            <a:solidFill>
              <a:srgbClr val="34526F"/>
            </a:solidFill>
            <a:round/>
            <a:headEnd/>
            <a:tailEnd/>
          </a:ln>
          <a:extLst>
            <a:ext uri="{909E8E84-426E-40DD-AFC4-6F175D3DCCD1}">
              <a14:hiddenFill xmlns:a14="http://schemas.microsoft.com/office/drawing/2010/main">
                <a:noFill/>
              </a14:hiddenFill>
            </a:ext>
          </a:extLst>
        </p:spPr>
      </p:cxnSp>
      <p:pic>
        <p:nvPicPr>
          <p:cNvPr id="7" name="Picture 6" descr="A picture containing outdoor, sky, sunset, walking&#10;&#10;Description automatically generated">
            <a:extLst>
              <a:ext uri="{FF2B5EF4-FFF2-40B4-BE49-F238E27FC236}">
                <a16:creationId xmlns:a16="http://schemas.microsoft.com/office/drawing/2014/main" id="{FC476C88-7214-3B78-E965-81CAC9D878BB}"/>
              </a:ext>
            </a:extLst>
          </p:cNvPr>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6943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058"/>
                                        </p:tgtEl>
                                        <p:attrNameLst>
                                          <p:attrName>style.visibility</p:attrName>
                                        </p:attrNameLst>
                                      </p:cBhvr>
                                      <p:to>
                                        <p:strVal val="visible"/>
                                      </p:to>
                                    </p:set>
                                    <p:animEffect transition="in" filter="barn(inVertical)">
                                      <p:cBhvr>
                                        <p:cTn id="7" dur="500"/>
                                        <p:tgtEl>
                                          <p:spTgt spid="870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7061"/>
                                        </p:tgtEl>
                                        <p:attrNameLst>
                                          <p:attrName>style.visibility</p:attrName>
                                        </p:attrNameLst>
                                      </p:cBhvr>
                                      <p:to>
                                        <p:strVal val="visible"/>
                                      </p:to>
                                    </p:set>
                                    <p:anim calcmode="lin" valueType="num">
                                      <p:cBhvr additive="base">
                                        <p:cTn id="12" dur="500" fill="hold"/>
                                        <p:tgtEl>
                                          <p:spTgt spid="87061"/>
                                        </p:tgtEl>
                                        <p:attrNameLst>
                                          <p:attrName>ppt_x</p:attrName>
                                        </p:attrNameLst>
                                      </p:cBhvr>
                                      <p:tavLst>
                                        <p:tav tm="0">
                                          <p:val>
                                            <p:strVal val="#ppt_x"/>
                                          </p:val>
                                        </p:tav>
                                        <p:tav tm="100000">
                                          <p:val>
                                            <p:strVal val="#ppt_x"/>
                                          </p:val>
                                        </p:tav>
                                      </p:tavLst>
                                    </p:anim>
                                    <p:anim calcmode="lin" valueType="num">
                                      <p:cBhvr additive="base">
                                        <p:cTn id="13" dur="500" fill="hold"/>
                                        <p:tgtEl>
                                          <p:spTgt spid="8706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7060"/>
                                        </p:tgtEl>
                                        <p:attrNameLst>
                                          <p:attrName>style.visibility</p:attrName>
                                        </p:attrNameLst>
                                      </p:cBhvr>
                                      <p:to>
                                        <p:strVal val="visible"/>
                                      </p:to>
                                    </p:set>
                                    <p:anim calcmode="lin" valueType="num">
                                      <p:cBhvr additive="base">
                                        <p:cTn id="16" dur="500" fill="hold"/>
                                        <p:tgtEl>
                                          <p:spTgt spid="87060"/>
                                        </p:tgtEl>
                                        <p:attrNameLst>
                                          <p:attrName>ppt_x</p:attrName>
                                        </p:attrNameLst>
                                      </p:cBhvr>
                                      <p:tavLst>
                                        <p:tav tm="0">
                                          <p:val>
                                            <p:strVal val="#ppt_x"/>
                                          </p:val>
                                        </p:tav>
                                        <p:tav tm="100000">
                                          <p:val>
                                            <p:strVal val="#ppt_x"/>
                                          </p:val>
                                        </p:tav>
                                      </p:tavLst>
                                    </p:anim>
                                    <p:anim calcmode="lin" valueType="num">
                                      <p:cBhvr additive="base">
                                        <p:cTn id="17" dur="500" fill="hold"/>
                                        <p:tgtEl>
                                          <p:spTgt spid="87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8" grpId="0"/>
      <p:bldP spid="87060" grpId="0"/>
      <p:bldP spid="8706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68" name="Rectangle 20"/>
          <p:cNvSpPr>
            <a:spLocks noGrp="1" noChangeArrowheads="1"/>
          </p:cNvSpPr>
          <p:nvPr>
            <p:ph type="body" idx="1"/>
          </p:nvPr>
        </p:nvSpPr>
        <p:spPr>
          <a:xfrm>
            <a:off x="668056" y="1059074"/>
            <a:ext cx="5427944" cy="1881716"/>
          </a:xfrm>
        </p:spPr>
        <p:txBody>
          <a:bodyPr/>
          <a:lstStyle/>
          <a:p>
            <a:pPr marL="0" indent="6351">
              <a:lnSpc>
                <a:spcPct val="95000"/>
              </a:lnSpc>
              <a:buNone/>
            </a:pPr>
            <a:r>
              <a:rPr lang="en-US" altLang="en-US" sz="2667" b="1">
                <a:solidFill>
                  <a:srgbClr val="E4021E"/>
                </a:solidFill>
              </a:rPr>
              <a:t>The Problem for most people:</a:t>
            </a:r>
          </a:p>
          <a:p>
            <a:pPr marL="0" indent="6351" algn="ctr">
              <a:lnSpc>
                <a:spcPct val="95000"/>
              </a:lnSpc>
              <a:buNone/>
            </a:pPr>
            <a:r>
              <a:rPr lang="en-US" altLang="en-US" sz="2400" b="1"/>
              <a:t>No Clear Direction</a:t>
            </a:r>
          </a:p>
        </p:txBody>
      </p:sp>
      <p:sp>
        <p:nvSpPr>
          <p:cNvPr id="27685" name="Rectangle 37"/>
          <p:cNvSpPr>
            <a:spLocks noChangeArrowheads="1"/>
          </p:cNvSpPr>
          <p:nvPr/>
        </p:nvSpPr>
        <p:spPr bwMode="auto">
          <a:xfrm>
            <a:off x="6234542" y="1059074"/>
            <a:ext cx="5427944" cy="1881716"/>
          </a:xfrm>
          <a:prstGeom prst="rect">
            <a:avLst/>
          </a:prstGeom>
          <a:noFill/>
          <a:ln w="9525">
            <a:noFill/>
            <a:miter lim="800000"/>
            <a:headEnd/>
            <a:tailEnd/>
          </a:ln>
        </p:spPr>
        <p:txBody>
          <a:bodyPr lIns="121899" tIns="60951" rIns="121899" bIns="60951"/>
          <a:lstStyle/>
          <a:p>
            <a:pPr marL="0" marR="0" lvl="0" indent="6351" algn="ctr" defTabSz="609585" rtl="0" eaLnBrk="1" fontAlgn="auto" latinLnBrk="0" hangingPunct="1">
              <a:lnSpc>
                <a:spcPct val="85000"/>
              </a:lnSpc>
              <a:spcBef>
                <a:spcPts val="0"/>
              </a:spcBef>
              <a:spcAft>
                <a:spcPts val="800"/>
              </a:spcAft>
              <a:buClrTx/>
              <a:buSzTx/>
              <a:buFontTx/>
              <a:buNone/>
              <a:tabLst/>
              <a:defRPr/>
            </a:pPr>
            <a:r>
              <a:rPr kumimoji="0" lang="en-US" altLang="en-US" sz="2667" b="1" i="0" u="none" strike="noStrike" kern="1200" cap="none" spc="0" normalizeH="0" baseline="0" noProof="0">
                <a:ln>
                  <a:noFill/>
                </a:ln>
                <a:solidFill>
                  <a:srgbClr val="E4021E"/>
                </a:solidFill>
                <a:effectLst/>
                <a:uLnTx/>
                <a:uFillTx/>
                <a:latin typeface="Helvetica"/>
                <a:ea typeface="Arial Unicode MS" pitchFamily="34" charset="-128"/>
                <a:cs typeface="Helvetica"/>
              </a:rPr>
              <a:t>The Solution:</a:t>
            </a:r>
          </a:p>
          <a:p>
            <a:pPr marL="0" marR="0" lvl="0" indent="6351" algn="ctr" defTabSz="609585" rtl="0" eaLnBrk="1" fontAlgn="auto" latinLnBrk="0" hangingPunct="1">
              <a:lnSpc>
                <a:spcPct val="85000"/>
              </a:lnSpc>
              <a:spcBef>
                <a:spcPts val="0"/>
              </a:spcBef>
              <a:spcAft>
                <a:spcPts val="80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Helvetica"/>
                <a:ea typeface="Arial Unicode MS" pitchFamily="34" charset="-128"/>
                <a:cs typeface="Helvetica"/>
              </a:rPr>
              <a:t>A complimentary cutting-edge digital tool that works like a GPS, but it’s for your money.</a:t>
            </a:r>
            <a:endParaRPr kumimoji="0" lang="en-US" altLang="en-US" sz="2400" b="0" i="0" u="none" strike="noStrike" kern="1200" cap="none" spc="0" normalizeH="0" baseline="0" noProof="0">
              <a:ln>
                <a:noFill/>
              </a:ln>
              <a:solidFill>
                <a:prstClr val="black"/>
              </a:solidFill>
              <a:effectLst/>
              <a:uLnTx/>
              <a:uFillTx/>
              <a:latin typeface="Helvetica"/>
              <a:ea typeface="Arial Unicode MS" pitchFamily="34" charset="-128"/>
              <a:cs typeface="Helvetica"/>
            </a:endParaRPr>
          </a:p>
        </p:txBody>
      </p:sp>
      <p:sp>
        <p:nvSpPr>
          <p:cNvPr id="8" name="Content Placeholder 2"/>
          <p:cNvSpPr txBox="1">
            <a:spLocks/>
          </p:cNvSpPr>
          <p:nvPr/>
        </p:nvSpPr>
        <p:spPr bwMode="auto">
          <a:xfrm>
            <a:off x="851241" y="276187"/>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9" rIns="121917" bIns="60959"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609585" rtl="0" eaLnBrk="0" fontAlgn="base" latinLnBrk="0" hangingPunct="0">
              <a:lnSpc>
                <a:spcPct val="85000"/>
              </a:lnSpc>
              <a:spcBef>
                <a:spcPct val="0"/>
              </a:spcBef>
              <a:spcAft>
                <a:spcPts val="800"/>
              </a:spcAft>
              <a:buClr>
                <a:srgbClr val="003366"/>
              </a:buClr>
              <a:buSzTx/>
              <a:buFontTx/>
              <a:buNone/>
              <a:tabLst/>
              <a:defRPr/>
            </a:pPr>
            <a:r>
              <a:rPr kumimoji="0" lang="en-US" altLang="en-US" sz="4000" b="0" i="0" u="none" strike="noStrike" kern="1200" cap="none" spc="0" normalizeH="0" baseline="0" noProof="0">
                <a:ln>
                  <a:noFill/>
                </a:ln>
                <a:solidFill>
                  <a:srgbClr val="1F497D"/>
                </a:solidFill>
                <a:effectLst/>
                <a:uLnTx/>
                <a:uFillTx/>
                <a:latin typeface="Helvetica"/>
                <a:ea typeface="Arial Unicode MS" panose="020B0604020202020204" pitchFamily="34" charset="-128"/>
                <a:cs typeface="Helvetica"/>
              </a:rPr>
              <a:t>People Don’t Plan to Fail, They Fail to Plan</a:t>
            </a:r>
          </a:p>
        </p:txBody>
      </p:sp>
      <p:cxnSp>
        <p:nvCxnSpPr>
          <p:cNvPr id="10" name="Straight Connector 9"/>
          <p:cNvCxnSpPr/>
          <p:nvPr/>
        </p:nvCxnSpPr>
        <p:spPr bwMode="auto">
          <a:xfrm>
            <a:off x="974663" y="1059073"/>
            <a:ext cx="10199132" cy="0"/>
          </a:xfrm>
          <a:prstGeom prst="line">
            <a:avLst/>
          </a:prstGeom>
          <a:noFill/>
          <a:ln w="9525" cap="flat" cmpd="sng" algn="ctr">
            <a:solidFill>
              <a:srgbClr val="34526F"/>
            </a:solidFill>
            <a:prstDash val="solid"/>
            <a:round/>
            <a:headEnd type="none" w="med" len="med"/>
            <a:tailEnd type="none" w="med" len="med"/>
          </a:ln>
          <a:effectLst/>
        </p:spPr>
      </p:cxnSp>
      <p:cxnSp>
        <p:nvCxnSpPr>
          <p:cNvPr id="9" name="Straight Connector 8"/>
          <p:cNvCxnSpPr/>
          <p:nvPr/>
        </p:nvCxnSpPr>
        <p:spPr>
          <a:xfrm>
            <a:off x="5988397" y="1152422"/>
            <a:ext cx="0" cy="4912779"/>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275CB01-D41C-E04B-95E9-D1CC694A0707}"/>
              </a:ext>
            </a:extLst>
          </p:cNvPr>
          <p:cNvGrpSpPr/>
          <p:nvPr/>
        </p:nvGrpSpPr>
        <p:grpSpPr>
          <a:xfrm>
            <a:off x="6111632" y="2587249"/>
            <a:ext cx="5553631" cy="3491252"/>
            <a:chOff x="4579406" y="2171946"/>
            <a:chExt cx="4165223" cy="2618439"/>
          </a:xfrm>
        </p:grpSpPr>
        <p:grpSp>
          <p:nvGrpSpPr>
            <p:cNvPr id="13" name="Group 12">
              <a:extLst>
                <a:ext uri="{FF2B5EF4-FFF2-40B4-BE49-F238E27FC236}">
                  <a16:creationId xmlns:a16="http://schemas.microsoft.com/office/drawing/2014/main" id="{625F0C75-D04E-D443-BC01-ED226FD11CAB}"/>
                </a:ext>
              </a:extLst>
            </p:cNvPr>
            <p:cNvGrpSpPr/>
            <p:nvPr/>
          </p:nvGrpSpPr>
          <p:grpSpPr>
            <a:xfrm>
              <a:off x="4579406" y="2171946"/>
              <a:ext cx="4009367" cy="2076298"/>
              <a:chOff x="4579406" y="2171946"/>
              <a:chExt cx="4009367" cy="2076298"/>
            </a:xfrm>
          </p:grpSpPr>
          <p:grpSp>
            <p:nvGrpSpPr>
              <p:cNvPr id="3" name="Group 2"/>
              <p:cNvGrpSpPr/>
              <p:nvPr/>
            </p:nvGrpSpPr>
            <p:grpSpPr>
              <a:xfrm>
                <a:off x="4579406" y="2171946"/>
                <a:ext cx="4009367" cy="2076298"/>
                <a:chOff x="4738285" y="2222179"/>
                <a:chExt cx="3626517" cy="1878037"/>
              </a:xfrm>
            </p:grpSpPr>
            <p:pic>
              <p:nvPicPr>
                <p:cNvPr id="11" name="Picture 10" descr="fna_Pape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8285" y="2222179"/>
                  <a:ext cx="2727184" cy="1802714"/>
                </a:xfrm>
                <a:prstGeom prst="rect">
                  <a:avLst/>
                </a:prstGeom>
                <a:effectLst>
                  <a:outerShdw blurRad="63500" sx="102000" sy="102000" algn="ctr" rotWithShape="0">
                    <a:prstClr val="black">
                      <a:alpha val="40000"/>
                    </a:prstClr>
                  </a:outerShdw>
                </a:effectLst>
              </p:spPr>
            </p:pic>
            <p:pic>
              <p:nvPicPr>
                <p:cNvPr id="12" name="Picture 11" descr="mobile fn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9144" y="2239818"/>
                  <a:ext cx="1915658" cy="1860398"/>
                </a:xfrm>
                <a:prstGeom prst="rect">
                  <a:avLst/>
                </a:prstGeom>
              </p:spPr>
            </p:pic>
          </p:grpSp>
          <p:pic>
            <p:nvPicPr>
              <p:cNvPr id="1026" name="Picture 2">
                <a:extLst>
                  <a:ext uri="{FF2B5EF4-FFF2-40B4-BE49-F238E27FC236}">
                    <a16:creationId xmlns:a16="http://schemas.microsoft.com/office/drawing/2014/main" id="{C4DDF991-6216-EB45-A510-BB74E9CCF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908" y="2571750"/>
                <a:ext cx="946521" cy="14112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660010" y="3982616"/>
              <a:ext cx="4084619" cy="807769"/>
              <a:chOff x="4619036" y="3982616"/>
              <a:chExt cx="4084619" cy="807769"/>
            </a:xfrm>
          </p:grpSpPr>
          <p:sp>
            <p:nvSpPr>
              <p:cNvPr id="16" name="Rounded Rectangle 15"/>
              <p:cNvSpPr/>
              <p:nvPr/>
            </p:nvSpPr>
            <p:spPr>
              <a:xfrm>
                <a:off x="4619036" y="3982616"/>
                <a:ext cx="4082537" cy="765579"/>
              </a:xfrm>
              <a:prstGeom prst="roundRect">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4632698" y="3982616"/>
                <a:ext cx="4070957" cy="807769"/>
              </a:xfrm>
              <a:prstGeom prst="rect">
                <a:avLst/>
              </a:prstGeom>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Helvetica" pitchFamily="2" charset="0"/>
                    <a:ea typeface="MS PGothic" pitchFamily="34" charset="-128"/>
                    <a:cs typeface="+mn-cs"/>
                  </a:rPr>
                  <a:t>A clear route from where we are, to where we want to go, so we can worry less about money and enjoy life more!</a:t>
                </a:r>
                <a:endParaRPr kumimoji="0" lang="en-US" sz="1867" b="0" i="0" u="none" strike="noStrike" kern="1200" cap="none" spc="0" normalizeH="0" baseline="0" noProof="0">
                  <a:ln>
                    <a:noFill/>
                  </a:ln>
                  <a:solidFill>
                    <a:prstClr val="white"/>
                  </a:solidFill>
                  <a:effectLst/>
                  <a:uLnTx/>
                  <a:uFillTx/>
                  <a:latin typeface="Helvetica" pitchFamily="2" charset="0"/>
                  <a:ea typeface="MS PGothic" pitchFamily="34" charset="-128"/>
                  <a:cs typeface="+mn-cs"/>
                </a:endParaRPr>
              </a:p>
            </p:txBody>
          </p:sp>
        </p:grpSp>
      </p:grpSp>
      <p:sp>
        <p:nvSpPr>
          <p:cNvPr id="6" name="TextBox 5">
            <a:extLst>
              <a:ext uri="{FF2B5EF4-FFF2-40B4-BE49-F238E27FC236}">
                <a16:creationId xmlns:a16="http://schemas.microsoft.com/office/drawing/2014/main" id="{0DB13B22-8EA9-A94C-9C5A-225C472759F4}"/>
              </a:ext>
            </a:extLst>
          </p:cNvPr>
          <p:cNvSpPr txBox="1"/>
          <p:nvPr/>
        </p:nvSpPr>
        <p:spPr>
          <a:xfrm>
            <a:off x="206699" y="5325474"/>
            <a:ext cx="6027843" cy="1323439"/>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prstClr val="black"/>
                </a:solidFill>
                <a:effectLst/>
                <a:uLnTx/>
                <a:uFillTx/>
                <a:latin typeface="Helvetica" pitchFamily="2" charset="0"/>
                <a:ea typeface="MS PGothic" pitchFamily="34" charset="-128"/>
                <a:cs typeface="+mn-cs"/>
              </a:rPr>
              <a:t>We know what we want,</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a:ln>
                  <a:noFill/>
                </a:ln>
                <a:solidFill>
                  <a:prstClr val="black"/>
                </a:solidFill>
                <a:effectLst/>
                <a:uLnTx/>
                <a:uFillTx/>
                <a:latin typeface="Helvetica" pitchFamily="2" charset="0"/>
                <a:ea typeface="MS PGothic" pitchFamily="34" charset="-128"/>
                <a:cs typeface="+mn-cs"/>
              </a:rPr>
              <a:t> but get confused at times on how to get there.</a:t>
            </a:r>
            <a:endParaRPr kumimoji="0" lang="en-US" sz="1867" b="0" i="0" u="none" strike="noStrike" kern="1200" cap="none" spc="0" normalizeH="0" baseline="0" noProof="0">
              <a:ln>
                <a:noFill/>
              </a:ln>
              <a:solidFill>
                <a:prstClr val="black"/>
              </a:solidFill>
              <a:effectLst/>
              <a:uLnTx/>
              <a:uFillTx/>
              <a:latin typeface="Helvetica" pitchFamily="2" charset="0"/>
              <a:ea typeface="MS PGothic" pitchFamily="34" charset="-128"/>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br>
              <a:rPr kumimoji="0" lang="en-US" sz="2133" b="0" i="0" u="none" strike="noStrike" kern="1200" cap="none" spc="0" normalizeH="0" baseline="0" noProof="0">
                <a:ln>
                  <a:noFill/>
                </a:ln>
                <a:solidFill>
                  <a:prstClr val="black"/>
                </a:solidFill>
                <a:effectLst/>
                <a:uLnTx/>
                <a:uFillTx/>
                <a:latin typeface="Calibri"/>
                <a:ea typeface="MS PGothic" pitchFamily="34" charset="-128"/>
                <a:cs typeface="+mn-cs"/>
              </a:rPr>
            </a:br>
            <a:endParaRPr kumimoji="0" lang="en-US" sz="2133" b="0" i="0" u="none" strike="noStrike" kern="1200" cap="none" spc="0" normalizeH="0" baseline="0" noProof="0">
              <a:ln>
                <a:noFill/>
              </a:ln>
              <a:solidFill>
                <a:prstClr val="black"/>
              </a:solidFill>
              <a:effectLst/>
              <a:uLnTx/>
              <a:uFillTx/>
              <a:latin typeface="Calibri"/>
              <a:ea typeface="MS PGothic" pitchFamily="34" charset="-128"/>
              <a:cs typeface="+mn-cs"/>
            </a:endParaRPr>
          </a:p>
        </p:txBody>
      </p:sp>
      <p:pic>
        <p:nvPicPr>
          <p:cNvPr id="18" name="Picture 17">
            <a:extLst>
              <a:ext uri="{FF2B5EF4-FFF2-40B4-BE49-F238E27FC236}">
                <a16:creationId xmlns:a16="http://schemas.microsoft.com/office/drawing/2014/main" id="{3889FF7C-9209-41BE-A6CB-7A284E6F11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33917" y="1960700"/>
            <a:ext cx="3296222" cy="329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0816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700"/>
                                        <p:tgtEl>
                                          <p:spTgt spid="10"/>
                                        </p:tgtEl>
                                      </p:cBhvr>
                                    </p:animEffect>
                                  </p:childTnLst>
                                </p:cTn>
                              </p:par>
                            </p:childTnLst>
                          </p:cTn>
                        </p:par>
                        <p:par>
                          <p:cTn id="8" fill="hold">
                            <p:stCondLst>
                              <p:cond delay="700"/>
                            </p:stCondLst>
                            <p:childTnLst>
                              <p:par>
                                <p:cTn id="9" presetID="10" presetClass="entr" presetSubtype="0" fill="hold" grpId="0" nodeType="afterEffect">
                                  <p:stCondLst>
                                    <p:cond delay="0"/>
                                  </p:stCondLst>
                                  <p:childTnLst>
                                    <p:set>
                                      <p:cBhvr>
                                        <p:cTn id="10" dur="1" fill="hold">
                                          <p:stCondLst>
                                            <p:cond delay="0"/>
                                          </p:stCondLst>
                                        </p:cTn>
                                        <p:tgtEl>
                                          <p:spTgt spid="27668">
                                            <p:txEl>
                                              <p:pRg st="0" end="0"/>
                                            </p:txEl>
                                          </p:spTgt>
                                        </p:tgtEl>
                                        <p:attrNameLst>
                                          <p:attrName>style.visibility</p:attrName>
                                        </p:attrNameLst>
                                      </p:cBhvr>
                                      <p:to>
                                        <p:strVal val="visible"/>
                                      </p:to>
                                    </p:set>
                                    <p:animEffect transition="in" filter="fade">
                                      <p:cBhvr>
                                        <p:cTn id="11" dur="300"/>
                                        <p:tgtEl>
                                          <p:spTgt spid="2766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668">
                                            <p:txEl>
                                              <p:pRg st="1" end="1"/>
                                            </p:txEl>
                                          </p:spTgt>
                                        </p:tgtEl>
                                        <p:attrNameLst>
                                          <p:attrName>style.visibility</p:attrName>
                                        </p:attrNameLst>
                                      </p:cBhvr>
                                      <p:to>
                                        <p:strVal val="visible"/>
                                      </p:to>
                                    </p:set>
                                    <p:animEffect transition="in" filter="fade">
                                      <p:cBhvr>
                                        <p:cTn id="14" dur="300"/>
                                        <p:tgtEl>
                                          <p:spTgt spid="2766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3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685"/>
                                        </p:tgtEl>
                                        <p:attrNameLst>
                                          <p:attrName>style.visibility</p:attrName>
                                        </p:attrNameLst>
                                      </p:cBhvr>
                                      <p:to>
                                        <p:strVal val="visible"/>
                                      </p:to>
                                    </p:set>
                                    <p:animEffect transition="in" filter="fade">
                                      <p:cBhvr>
                                        <p:cTn id="31" dur="300"/>
                                        <p:tgtEl>
                                          <p:spTgt spid="2768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build="p"/>
      <p:bldP spid="2768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a:cxnSpLocks noChangeShapeType="1"/>
          </p:cNvCxnSpPr>
          <p:nvPr/>
        </p:nvCxnSpPr>
        <p:spPr bwMode="auto">
          <a:xfrm>
            <a:off x="996949" y="994561"/>
            <a:ext cx="10198100" cy="0"/>
          </a:xfrm>
          <a:prstGeom prst="line">
            <a:avLst/>
          </a:prstGeom>
          <a:noFill/>
          <a:ln w="9525">
            <a:solidFill>
              <a:srgbClr val="34526F"/>
            </a:solidFill>
            <a:round/>
            <a:headEnd/>
            <a:tailEnd/>
          </a:ln>
          <a:extLst>
            <a:ext uri="{909E8E84-426E-40DD-AFC4-6F175D3DCCD1}">
              <a14:hiddenFill xmlns:a14="http://schemas.microsoft.com/office/drawing/2010/main">
                <a:noFill/>
              </a14:hiddenFill>
            </a:ext>
          </a:extLst>
        </p:spPr>
      </p:cxnSp>
      <p:sp>
        <p:nvSpPr>
          <p:cNvPr id="31749" name="TextBox 22"/>
          <p:cNvSpPr txBox="1">
            <a:spLocks noChangeArrowheads="1"/>
          </p:cNvSpPr>
          <p:nvPr/>
        </p:nvSpPr>
        <p:spPr bwMode="auto">
          <a:xfrm>
            <a:off x="233881" y="6379719"/>
            <a:ext cx="11724237" cy="36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609585" eaLnBrk="1" fontAlgn="base" hangingPunct="1">
              <a:lnSpc>
                <a:spcPct val="85000"/>
              </a:lnSpc>
              <a:spcBef>
                <a:spcPct val="0"/>
              </a:spcBef>
              <a:spcAft>
                <a:spcPct val="0"/>
              </a:spcAft>
              <a:buClr>
                <a:srgbClr val="003399"/>
              </a:buClr>
            </a:pPr>
            <a:r>
              <a:rPr lang="en-US" altLang="en-US" sz="1050">
                <a:solidFill>
                  <a:srgbClr val="595959"/>
                </a:solidFill>
                <a:latin typeface="Arial Narrow" pitchFamily="34" charset="0"/>
                <a:ea typeface="Arial Unicode MS" pitchFamily="34" charset="-128"/>
                <a:cs typeface="Arial Unicode MS" pitchFamily="34" charset="-128"/>
              </a:rPr>
              <a:t>This hypothetical example assumes 20 years of retirement income needed, at a 6% post-retirement rate of return and 3% inflation. Hypothetical investment rates assume a nominal 9% rate of return, compounded monthly, and are not indicative of any specific investment. Any actual investment may be subject to taxes and fees, which would lower performance. This example shows a constant rate of return, unlike actual investments which may fluctuate in value. </a:t>
            </a:r>
          </a:p>
        </p:txBody>
      </p:sp>
      <p:sp>
        <p:nvSpPr>
          <p:cNvPr id="15" name="Content Placeholder 2"/>
          <p:cNvSpPr txBox="1">
            <a:spLocks/>
          </p:cNvSpPr>
          <p:nvPr/>
        </p:nvSpPr>
        <p:spPr bwMode="auto">
          <a:xfrm>
            <a:off x="615693" y="360127"/>
            <a:ext cx="11324570" cy="67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609585" fontAlgn="base">
              <a:lnSpc>
                <a:spcPct val="85000"/>
              </a:lnSpc>
              <a:spcBef>
                <a:spcPct val="0"/>
              </a:spcBef>
              <a:spcAft>
                <a:spcPts val="800"/>
              </a:spcAft>
              <a:buClr>
                <a:srgbClr val="003366"/>
              </a:buClr>
            </a:pPr>
            <a:r>
              <a:rPr lang="en-US" altLang="en-US" sz="3200">
                <a:solidFill>
                  <a:schemeClr val="tx2"/>
                </a:solidFill>
                <a:latin typeface="Helvetica" panose="020B0604020202020204" pitchFamily="34" charset="0"/>
                <a:ea typeface="Arial Unicode MS" pitchFamily="34" charset="-128"/>
                <a:cs typeface="Helvetica" panose="020B0604020202020204" pitchFamily="34" charset="0"/>
              </a:rPr>
              <a:t>Do You Know Your Financial Independence Number?</a:t>
            </a:r>
          </a:p>
        </p:txBody>
      </p:sp>
      <p:sp>
        <p:nvSpPr>
          <p:cNvPr id="13" name="TextBox 7"/>
          <p:cNvSpPr txBox="1">
            <a:spLocks noChangeArrowheads="1"/>
          </p:cNvSpPr>
          <p:nvPr/>
        </p:nvSpPr>
        <p:spPr bwMode="auto">
          <a:xfrm>
            <a:off x="6682318" y="4392085"/>
            <a:ext cx="4527549"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609585" eaLnBrk="1" fontAlgn="base" hangingPunct="1">
              <a:lnSpc>
                <a:spcPct val="85000"/>
              </a:lnSpc>
              <a:spcBef>
                <a:spcPct val="0"/>
              </a:spcBef>
              <a:spcAft>
                <a:spcPct val="0"/>
              </a:spcAft>
            </a:pPr>
            <a:r>
              <a:rPr lang="en-US" altLang="en-US" sz="2667">
                <a:solidFill>
                  <a:prstClr val="white"/>
                </a:solidFill>
                <a:latin typeface="Helvetica" pitchFamily="1" charset="0"/>
                <a:ea typeface="Arial Unicode MS" pitchFamily="34" charset="-128"/>
                <a:cs typeface="Arial Unicode MS" pitchFamily="34" charset="-128"/>
              </a:rPr>
              <a:t>       Your FIN is $1,080,000</a:t>
            </a:r>
          </a:p>
        </p:txBody>
      </p:sp>
      <p:sp>
        <p:nvSpPr>
          <p:cNvPr id="19" name="TextBox 18">
            <a:extLst>
              <a:ext uri="{FF2B5EF4-FFF2-40B4-BE49-F238E27FC236}">
                <a16:creationId xmlns:a16="http://schemas.microsoft.com/office/drawing/2014/main" id="{223FAA47-4324-4A85-8130-3D6E021D612C}"/>
              </a:ext>
            </a:extLst>
          </p:cNvPr>
          <p:cNvSpPr txBox="1"/>
          <p:nvPr/>
        </p:nvSpPr>
        <p:spPr>
          <a:xfrm>
            <a:off x="5363928" y="1733144"/>
            <a:ext cx="1760243" cy="70788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4000" b="1" u="sng">
                <a:effectLst>
                  <a:reflection blurRad="6350" stA="60000" endA="900" endPos="58000" dir="5400000" sy="-100000" algn="bl" rotWithShape="0"/>
                </a:effectLst>
              </a:rPr>
              <a:t>65</a:t>
            </a:r>
          </a:p>
        </p:txBody>
      </p:sp>
      <p:grpSp>
        <p:nvGrpSpPr>
          <p:cNvPr id="20" name="Group 19">
            <a:extLst>
              <a:ext uri="{FF2B5EF4-FFF2-40B4-BE49-F238E27FC236}">
                <a16:creationId xmlns:a16="http://schemas.microsoft.com/office/drawing/2014/main" id="{479B5633-3949-4E37-899D-1834B0937343}"/>
              </a:ext>
            </a:extLst>
          </p:cNvPr>
          <p:cNvGrpSpPr/>
          <p:nvPr/>
        </p:nvGrpSpPr>
        <p:grpSpPr>
          <a:xfrm>
            <a:off x="2154400" y="3042611"/>
            <a:ext cx="4217544" cy="796349"/>
            <a:chOff x="3892980" y="3437728"/>
            <a:chExt cx="3831006" cy="582212"/>
          </a:xfrm>
        </p:grpSpPr>
        <p:sp>
          <p:nvSpPr>
            <p:cNvPr id="21" name="Arrow: Right 20">
              <a:extLst>
                <a:ext uri="{FF2B5EF4-FFF2-40B4-BE49-F238E27FC236}">
                  <a16:creationId xmlns:a16="http://schemas.microsoft.com/office/drawing/2014/main" id="{6EF9974E-3FC5-4DE3-A540-C6208040EECC}"/>
                </a:ext>
              </a:extLst>
            </p:cNvPr>
            <p:cNvSpPr/>
            <p:nvPr/>
          </p:nvSpPr>
          <p:spPr>
            <a:xfrm rot="20338702">
              <a:off x="3892980" y="3437728"/>
              <a:ext cx="3831006" cy="582212"/>
            </a:xfrm>
            <a:prstGeom prst="rightArrow">
              <a:avLst/>
            </a:prstGeom>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9866CC0-C244-4CA7-B36D-2EC452E65AFA}"/>
                </a:ext>
              </a:extLst>
            </p:cNvPr>
            <p:cNvSpPr txBox="1"/>
            <p:nvPr/>
          </p:nvSpPr>
          <p:spPr>
            <a:xfrm rot="20302669">
              <a:off x="4035890" y="3619869"/>
              <a:ext cx="3166946" cy="270019"/>
            </a:xfrm>
            <a:prstGeom prst="rect">
              <a:avLst/>
            </a:prstGeom>
            <a:noFill/>
            <a:scene3d>
              <a:camera prst="orthographicFront"/>
              <a:lightRig rig="threePt" dir="t"/>
            </a:scene3d>
            <a:sp3d>
              <a:bevelT prst="angle"/>
            </a:sp3d>
          </p:spPr>
          <p:txBody>
            <a:bodyPr wrap="square" rtlCol="0">
              <a:spAutoFit/>
            </a:bodyPr>
            <a:lstStyle/>
            <a:p>
              <a:pPr algn="ctr"/>
              <a:r>
                <a:rPr lang="en-US" b="1"/>
                <a:t>Growth</a:t>
              </a:r>
            </a:p>
          </p:txBody>
        </p:sp>
      </p:grpSp>
      <p:sp>
        <p:nvSpPr>
          <p:cNvPr id="23" name="TextBox 22">
            <a:extLst>
              <a:ext uri="{FF2B5EF4-FFF2-40B4-BE49-F238E27FC236}">
                <a16:creationId xmlns:a16="http://schemas.microsoft.com/office/drawing/2014/main" id="{C8E98289-8B60-414A-9F08-971EB35B7CD6}"/>
              </a:ext>
            </a:extLst>
          </p:cNvPr>
          <p:cNvSpPr txBox="1"/>
          <p:nvPr/>
        </p:nvSpPr>
        <p:spPr>
          <a:xfrm>
            <a:off x="1342723" y="4136525"/>
            <a:ext cx="998597" cy="646331"/>
          </a:xfrm>
          <a:prstGeom prst="rect">
            <a:avLst/>
          </a:prstGeom>
          <a:noFill/>
          <a:scene3d>
            <a:camera prst="orthographicFront"/>
            <a:lightRig rig="threePt" dir="t"/>
          </a:scene3d>
          <a:sp3d>
            <a:bevelT prst="angle"/>
          </a:sp3d>
        </p:spPr>
        <p:txBody>
          <a:bodyPr wrap="square" rtlCol="0">
            <a:spAutoFit/>
            <a:sp3d extrusionH="57150">
              <a:bevelT w="38100" h="38100" prst="angle"/>
            </a:sp3d>
          </a:bodyPr>
          <a:lstStyle/>
          <a:p>
            <a:pPr algn="ctr"/>
            <a:r>
              <a:rPr lang="en-US" sz="3600" b="1" u="sng">
                <a:effectLst>
                  <a:reflection blurRad="6350" stA="50000" endA="300" endPos="50000" dist="29997" dir="5400000" sy="-100000" algn="bl" rotWithShape="0"/>
                </a:effectLst>
              </a:rPr>
              <a:t>35</a:t>
            </a:r>
          </a:p>
        </p:txBody>
      </p:sp>
      <p:sp>
        <p:nvSpPr>
          <p:cNvPr id="24" name="TextBox 23">
            <a:extLst>
              <a:ext uri="{FF2B5EF4-FFF2-40B4-BE49-F238E27FC236}">
                <a16:creationId xmlns:a16="http://schemas.microsoft.com/office/drawing/2014/main" id="{3DD42698-6BB5-478D-8C90-D410D4039DFD}"/>
              </a:ext>
            </a:extLst>
          </p:cNvPr>
          <p:cNvSpPr txBox="1"/>
          <p:nvPr/>
        </p:nvSpPr>
        <p:spPr>
          <a:xfrm>
            <a:off x="8409782" y="4134178"/>
            <a:ext cx="953429" cy="646331"/>
          </a:xfrm>
          <a:prstGeom prst="rect">
            <a:avLst/>
          </a:prstGeom>
          <a:noFill/>
        </p:spPr>
        <p:txBody>
          <a:bodyPr wrap="square" rtlCol="0">
            <a:spAutoFit/>
          </a:bodyPr>
          <a:lstStyle/>
          <a:p>
            <a:pPr algn="ctr"/>
            <a:r>
              <a:rPr lang="en-US" sz="3600" b="1" u="sng">
                <a:effectLst>
                  <a:reflection blurRad="6350" stA="55000" endA="300" endPos="45500" dir="5400000" sy="-100000" algn="bl" rotWithShape="0"/>
                </a:effectLst>
              </a:rPr>
              <a:t>85</a:t>
            </a:r>
          </a:p>
        </p:txBody>
      </p:sp>
      <p:grpSp>
        <p:nvGrpSpPr>
          <p:cNvPr id="25" name="Group 24">
            <a:extLst>
              <a:ext uri="{FF2B5EF4-FFF2-40B4-BE49-F238E27FC236}">
                <a16:creationId xmlns:a16="http://schemas.microsoft.com/office/drawing/2014/main" id="{793E8E4A-306F-486E-8262-B1BF87D655EC}"/>
              </a:ext>
            </a:extLst>
          </p:cNvPr>
          <p:cNvGrpSpPr/>
          <p:nvPr/>
        </p:nvGrpSpPr>
        <p:grpSpPr>
          <a:xfrm rot="670186">
            <a:off x="5902005" y="2992515"/>
            <a:ext cx="3143923" cy="756824"/>
            <a:chOff x="7217377" y="2973673"/>
            <a:chExt cx="3143923" cy="756824"/>
          </a:xfrm>
        </p:grpSpPr>
        <p:sp>
          <p:nvSpPr>
            <p:cNvPr id="26" name="Arrow: Right 25">
              <a:extLst>
                <a:ext uri="{FF2B5EF4-FFF2-40B4-BE49-F238E27FC236}">
                  <a16:creationId xmlns:a16="http://schemas.microsoft.com/office/drawing/2014/main" id="{5827A885-765C-414F-B155-4F8DA7E469CA}"/>
                </a:ext>
              </a:extLst>
            </p:cNvPr>
            <p:cNvSpPr/>
            <p:nvPr/>
          </p:nvSpPr>
          <p:spPr>
            <a:xfrm rot="1411160">
              <a:off x="7589965" y="2973673"/>
              <a:ext cx="2468800" cy="756824"/>
            </a:xfrm>
            <a:prstGeom prst="rightArrow">
              <a:avLst/>
            </a:prstGeom>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1A953AA-2CA1-477E-B1EF-2CB6D8B9B6BE}"/>
                </a:ext>
              </a:extLst>
            </p:cNvPr>
            <p:cNvSpPr txBox="1"/>
            <p:nvPr/>
          </p:nvSpPr>
          <p:spPr>
            <a:xfrm rot="1326972">
              <a:off x="7217377" y="3099942"/>
              <a:ext cx="3143923" cy="369332"/>
            </a:xfrm>
            <a:prstGeom prst="rect">
              <a:avLst/>
            </a:prstGeom>
            <a:noFill/>
            <a:scene3d>
              <a:camera prst="orthographicFront"/>
              <a:lightRig rig="threePt" dir="t"/>
            </a:scene3d>
            <a:sp3d>
              <a:bevelT prst="angle"/>
            </a:sp3d>
          </p:spPr>
          <p:txBody>
            <a:bodyPr wrap="square" rtlCol="0">
              <a:spAutoFit/>
            </a:bodyPr>
            <a:lstStyle/>
            <a:p>
              <a:pPr algn="ctr"/>
              <a:r>
                <a:rPr lang="en-US" b="1"/>
                <a:t>Income</a:t>
              </a:r>
            </a:p>
          </p:txBody>
        </p:sp>
      </p:grpSp>
      <p:pic>
        <p:nvPicPr>
          <p:cNvPr id="28" name="Picture 27" descr="A picture containing cup, indoor, coffee, table&#10;&#10;Description automatically generated">
            <a:extLst>
              <a:ext uri="{FF2B5EF4-FFF2-40B4-BE49-F238E27FC236}">
                <a16:creationId xmlns:a16="http://schemas.microsoft.com/office/drawing/2014/main" id="{C5A4C062-FCBA-4E86-B5CD-2CB77DA07DCD}"/>
              </a:ext>
            </a:extLst>
          </p:cNvPr>
          <p:cNvPicPr>
            <a:picLocks noChangeAspect="1"/>
          </p:cNvPicPr>
          <p:nvPr/>
        </p:nvPicPr>
        <p:blipFill>
          <a:blip r:embed="rId3"/>
          <a:stretch>
            <a:fillRect/>
          </a:stretch>
        </p:blipFill>
        <p:spPr>
          <a:xfrm>
            <a:off x="5475288" y="3370067"/>
            <a:ext cx="1606834" cy="1773548"/>
          </a:xfrm>
          <a:prstGeom prst="rect">
            <a:avLst/>
          </a:prstGeom>
        </p:spPr>
      </p:pic>
      <p:sp>
        <p:nvSpPr>
          <p:cNvPr id="29" name="TextBox 28">
            <a:extLst>
              <a:ext uri="{FF2B5EF4-FFF2-40B4-BE49-F238E27FC236}">
                <a16:creationId xmlns:a16="http://schemas.microsoft.com/office/drawing/2014/main" id="{D808E2B8-3593-4B24-871B-87BF7A81D42F}"/>
              </a:ext>
            </a:extLst>
          </p:cNvPr>
          <p:cNvSpPr txBox="1"/>
          <p:nvPr/>
        </p:nvSpPr>
        <p:spPr>
          <a:xfrm>
            <a:off x="233881" y="4895614"/>
            <a:ext cx="11693401" cy="400110"/>
          </a:xfrm>
          <a:prstGeom prst="rect">
            <a:avLst/>
          </a:prstGeom>
          <a:noFill/>
        </p:spPr>
        <p:txBody>
          <a:bodyPr wrap="square" rtlCol="0">
            <a:spAutoFit/>
          </a:bodyPr>
          <a:lstStyle/>
          <a:p>
            <a:pPr algn="ctr"/>
            <a:r>
              <a:rPr lang="en-US" sz="2000"/>
              <a:t>Having an investment plan without knowing your FIN# is like going on a road trip without a destination.</a:t>
            </a:r>
            <a:endParaRPr lang="en-CA" sz="2000"/>
          </a:p>
        </p:txBody>
      </p:sp>
      <p:sp>
        <p:nvSpPr>
          <p:cNvPr id="30" name="Rectangle 2">
            <a:extLst>
              <a:ext uri="{FF2B5EF4-FFF2-40B4-BE49-F238E27FC236}">
                <a16:creationId xmlns:a16="http://schemas.microsoft.com/office/drawing/2014/main" id="{CFB81E3E-5B47-4CA2-91A6-402D1FDD19D3}"/>
              </a:ext>
            </a:extLst>
          </p:cNvPr>
          <p:cNvSpPr>
            <a:spLocks noChangeArrowheads="1"/>
          </p:cNvSpPr>
          <p:nvPr/>
        </p:nvSpPr>
        <p:spPr bwMode="auto">
          <a:xfrm>
            <a:off x="264718" y="1205198"/>
            <a:ext cx="4413083" cy="83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lnSpc>
                <a:spcPct val="85000"/>
              </a:lnSpc>
            </a:pPr>
            <a:r>
              <a:rPr lang="en-US" altLang="en-US" sz="1800" b="1">
                <a:solidFill>
                  <a:schemeClr val="tx1"/>
                </a:solidFill>
                <a:latin typeface="Helvetica"/>
                <a:ea typeface="Arial Unicode MS" panose="020B0604020202020204" pitchFamily="34" charset="-128"/>
                <a:cs typeface="Helvetica"/>
              </a:rPr>
              <a:t>Take a 35-year-old wanting to retire in 30 years, with $30,000 a year</a:t>
            </a:r>
            <a:br>
              <a:rPr lang="en-US" altLang="en-US" sz="1800" b="1">
                <a:solidFill>
                  <a:schemeClr val="tx1"/>
                </a:solidFill>
                <a:latin typeface="Helvetica"/>
                <a:ea typeface="Arial Unicode MS" panose="020B0604020202020204" pitchFamily="34" charset="-128"/>
                <a:cs typeface="Helvetica"/>
              </a:rPr>
            </a:br>
            <a:r>
              <a:rPr lang="en-US" altLang="en-US" sz="1800" b="1">
                <a:solidFill>
                  <a:schemeClr val="tx1"/>
                </a:solidFill>
                <a:latin typeface="Helvetica"/>
                <a:ea typeface="Arial Unicode MS" panose="020B0604020202020204" pitchFamily="34" charset="-128"/>
                <a:cs typeface="Helvetica"/>
              </a:rPr>
              <a:t> ($2,500 per month)… </a:t>
            </a:r>
          </a:p>
        </p:txBody>
      </p:sp>
      <p:sp>
        <p:nvSpPr>
          <p:cNvPr id="31" name="Rectangle 2">
            <a:extLst>
              <a:ext uri="{FF2B5EF4-FFF2-40B4-BE49-F238E27FC236}">
                <a16:creationId xmlns:a16="http://schemas.microsoft.com/office/drawing/2014/main" id="{02A2958E-940A-4AEA-986D-7A58BBAB1FFA}"/>
              </a:ext>
            </a:extLst>
          </p:cNvPr>
          <p:cNvSpPr>
            <a:spLocks noChangeArrowheads="1"/>
          </p:cNvSpPr>
          <p:nvPr/>
        </p:nvSpPr>
        <p:spPr bwMode="auto">
          <a:xfrm>
            <a:off x="326316" y="2392479"/>
            <a:ext cx="4413083" cy="62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lnSpc>
                <a:spcPct val="85000"/>
              </a:lnSpc>
            </a:pPr>
            <a:r>
              <a:rPr lang="en-US" altLang="en-US" sz="1800" b="1">
                <a:solidFill>
                  <a:schemeClr val="tx1"/>
                </a:solidFill>
                <a:latin typeface="Helvetica"/>
                <a:ea typeface="Arial Unicode MS" panose="020B0604020202020204" pitchFamily="34" charset="-128"/>
                <a:cs typeface="Helvetica"/>
              </a:rPr>
              <a:t>30 years from now, after 3% inflation… $73,000 spends like $30,000 does today.</a:t>
            </a:r>
          </a:p>
        </p:txBody>
      </p:sp>
      <p:sp>
        <p:nvSpPr>
          <p:cNvPr id="33" name="TextBox 7">
            <a:extLst>
              <a:ext uri="{FF2B5EF4-FFF2-40B4-BE49-F238E27FC236}">
                <a16:creationId xmlns:a16="http://schemas.microsoft.com/office/drawing/2014/main" id="{78721259-507F-44AF-A98B-28BFE056A87E}"/>
              </a:ext>
            </a:extLst>
          </p:cNvPr>
          <p:cNvSpPr txBox="1">
            <a:spLocks noChangeArrowheads="1"/>
          </p:cNvSpPr>
          <p:nvPr/>
        </p:nvSpPr>
        <p:spPr bwMode="auto">
          <a:xfrm>
            <a:off x="8531933" y="1837127"/>
            <a:ext cx="3395349" cy="466022"/>
          </a:xfrm>
          <a:prstGeom prst="rect">
            <a:avLst/>
          </a:prstGeom>
          <a:noFill/>
          <a:ln>
            <a:noFill/>
          </a:ln>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algn="ctr" eaLnBrk="1" hangingPunct="1">
              <a:lnSpc>
                <a:spcPct val="85000"/>
              </a:lnSpc>
            </a:pPr>
            <a:r>
              <a:rPr lang="en-US" altLang="en-US" sz="3600" b="1">
                <a:solidFill>
                  <a:schemeClr val="tx1"/>
                </a:solidFill>
                <a:latin typeface="Helvetica"/>
                <a:ea typeface="Arial Unicode MS" panose="020B0604020202020204" pitchFamily="34" charset="-128"/>
                <a:cs typeface="Helvetica"/>
              </a:rPr>
              <a:t>Your FIN# is $1,080,000</a:t>
            </a:r>
          </a:p>
        </p:txBody>
      </p:sp>
      <p:grpSp>
        <p:nvGrpSpPr>
          <p:cNvPr id="34" name="Group 33">
            <a:extLst>
              <a:ext uri="{FF2B5EF4-FFF2-40B4-BE49-F238E27FC236}">
                <a16:creationId xmlns:a16="http://schemas.microsoft.com/office/drawing/2014/main" id="{C70FA59B-922E-450B-AA7D-F1024458AAFB}"/>
              </a:ext>
            </a:extLst>
          </p:cNvPr>
          <p:cNvGrpSpPr/>
          <p:nvPr/>
        </p:nvGrpSpPr>
        <p:grpSpPr>
          <a:xfrm rot="9343108">
            <a:off x="6635910" y="1826228"/>
            <a:ext cx="2602898" cy="519450"/>
            <a:chOff x="7217377" y="2973673"/>
            <a:chExt cx="3143923" cy="756824"/>
          </a:xfrm>
        </p:grpSpPr>
        <p:sp>
          <p:nvSpPr>
            <p:cNvPr id="35" name="Arrow: Right 34">
              <a:extLst>
                <a:ext uri="{FF2B5EF4-FFF2-40B4-BE49-F238E27FC236}">
                  <a16:creationId xmlns:a16="http://schemas.microsoft.com/office/drawing/2014/main" id="{2D57D8F3-A66D-4C17-B5CF-73115B185652}"/>
                </a:ext>
              </a:extLst>
            </p:cNvPr>
            <p:cNvSpPr/>
            <p:nvPr/>
          </p:nvSpPr>
          <p:spPr>
            <a:xfrm rot="1411160">
              <a:off x="7589965" y="2973673"/>
              <a:ext cx="2468800" cy="756824"/>
            </a:xfrm>
            <a:prstGeom prst="rightArrow">
              <a:avLst/>
            </a:prstGeom>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CDB6BEF-72FB-4D19-84BB-8FDD3B3BD102}"/>
                </a:ext>
              </a:extLst>
            </p:cNvPr>
            <p:cNvSpPr txBox="1"/>
            <p:nvPr/>
          </p:nvSpPr>
          <p:spPr>
            <a:xfrm rot="1326972">
              <a:off x="7217377" y="3099942"/>
              <a:ext cx="3143923" cy="369332"/>
            </a:xfrm>
            <a:prstGeom prst="rect">
              <a:avLst/>
            </a:prstGeom>
            <a:noFill/>
            <a:scene3d>
              <a:camera prst="orthographicFront"/>
              <a:lightRig rig="threePt" dir="t"/>
            </a:scene3d>
            <a:sp3d>
              <a:bevelT prst="angle"/>
            </a:sp3d>
          </p:spPr>
          <p:txBody>
            <a:bodyPr wrap="square" rtlCol="0">
              <a:spAutoFit/>
            </a:bodyPr>
            <a:lstStyle/>
            <a:p>
              <a:pPr algn="ctr"/>
              <a:endParaRPr lang="en-US" b="1"/>
            </a:p>
          </p:txBody>
        </p:sp>
      </p:grpSp>
      <p:grpSp>
        <p:nvGrpSpPr>
          <p:cNvPr id="37" name="Group 36">
            <a:extLst>
              <a:ext uri="{FF2B5EF4-FFF2-40B4-BE49-F238E27FC236}">
                <a16:creationId xmlns:a16="http://schemas.microsoft.com/office/drawing/2014/main" id="{6BC5579F-CCA1-4477-8699-200DF35A2D09}"/>
              </a:ext>
            </a:extLst>
          </p:cNvPr>
          <p:cNvGrpSpPr/>
          <p:nvPr/>
        </p:nvGrpSpPr>
        <p:grpSpPr>
          <a:xfrm rot="20262324">
            <a:off x="3341757" y="1852380"/>
            <a:ext cx="2542743" cy="531456"/>
            <a:chOff x="7217377" y="2973673"/>
            <a:chExt cx="3143923" cy="756824"/>
          </a:xfrm>
        </p:grpSpPr>
        <p:sp>
          <p:nvSpPr>
            <p:cNvPr id="38" name="Arrow: Right 37">
              <a:extLst>
                <a:ext uri="{FF2B5EF4-FFF2-40B4-BE49-F238E27FC236}">
                  <a16:creationId xmlns:a16="http://schemas.microsoft.com/office/drawing/2014/main" id="{CE19FEB2-2440-40EA-B864-5363A72A708E}"/>
                </a:ext>
              </a:extLst>
            </p:cNvPr>
            <p:cNvSpPr/>
            <p:nvPr/>
          </p:nvSpPr>
          <p:spPr>
            <a:xfrm rot="1411160">
              <a:off x="7589965" y="2973673"/>
              <a:ext cx="2468800" cy="756824"/>
            </a:xfrm>
            <a:prstGeom prst="rightArrow">
              <a:avLst/>
            </a:prstGeom>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5FEBB5F-148E-4D7E-82E2-F512F869EFB3}"/>
                </a:ext>
              </a:extLst>
            </p:cNvPr>
            <p:cNvSpPr txBox="1"/>
            <p:nvPr/>
          </p:nvSpPr>
          <p:spPr>
            <a:xfrm rot="1326972">
              <a:off x="7217377" y="3099942"/>
              <a:ext cx="3143923" cy="369332"/>
            </a:xfrm>
            <a:prstGeom prst="rect">
              <a:avLst/>
            </a:prstGeom>
            <a:noFill/>
            <a:scene3d>
              <a:camera prst="orthographicFront"/>
              <a:lightRig rig="threePt" dir="t"/>
            </a:scene3d>
            <a:sp3d>
              <a:bevelT prst="angle"/>
            </a:sp3d>
          </p:spPr>
          <p:txBody>
            <a:bodyPr wrap="square" rtlCol="0">
              <a:spAutoFit/>
            </a:bodyPr>
            <a:lstStyle/>
            <a:p>
              <a:pPr algn="ctr"/>
              <a:endParaRPr lang="en-US" b="1"/>
            </a:p>
          </p:txBody>
        </p:sp>
      </p:grpSp>
      <p:sp>
        <p:nvSpPr>
          <p:cNvPr id="2" name="TextBox 1">
            <a:extLst>
              <a:ext uri="{FF2B5EF4-FFF2-40B4-BE49-F238E27FC236}">
                <a16:creationId xmlns:a16="http://schemas.microsoft.com/office/drawing/2014/main" id="{494DC00C-3793-C92C-680D-DB0C08B5CD42}"/>
              </a:ext>
            </a:extLst>
          </p:cNvPr>
          <p:cNvSpPr txBox="1"/>
          <p:nvPr/>
        </p:nvSpPr>
        <p:spPr>
          <a:xfrm>
            <a:off x="996949" y="5182142"/>
            <a:ext cx="10101263" cy="1323439"/>
          </a:xfrm>
          <a:prstGeom prst="rect">
            <a:avLst/>
          </a:prstGeom>
          <a:noFill/>
        </p:spPr>
        <p:txBody>
          <a:bodyPr wrap="square" rtlCol="0">
            <a:spAutoFit/>
          </a:bodyPr>
          <a:lstStyle/>
          <a:p>
            <a:pPr algn="ctr"/>
            <a:r>
              <a:rPr lang="en-CA" sz="4000">
                <a:effectLst>
                  <a:outerShdw blurRad="38100" dist="38100" dir="2700000" algn="tl">
                    <a:srgbClr val="000000">
                      <a:alpha val="43137"/>
                    </a:srgbClr>
                  </a:outerShdw>
                </a:effectLst>
              </a:rPr>
              <a:t>Retirement is no longer an age, </a:t>
            </a:r>
            <a:br>
              <a:rPr lang="en-CA" sz="4000">
                <a:effectLst>
                  <a:outerShdw blurRad="38100" dist="38100" dir="2700000" algn="tl">
                    <a:srgbClr val="000000">
                      <a:alpha val="43137"/>
                    </a:srgbClr>
                  </a:outerShdw>
                </a:effectLst>
              </a:rPr>
            </a:br>
            <a:r>
              <a:rPr lang="en-CA" sz="4000">
                <a:effectLst>
                  <a:outerShdw blurRad="38100" dist="38100" dir="2700000" algn="tl">
                    <a:srgbClr val="000000">
                      <a:alpha val="43137"/>
                    </a:srgbClr>
                  </a:outerShdw>
                </a:effectLst>
              </a:rPr>
              <a:t>Retirement is a number.</a:t>
            </a:r>
          </a:p>
        </p:txBody>
      </p:sp>
    </p:spTree>
    <p:extLst>
      <p:ext uri="{BB962C8B-B14F-4D97-AF65-F5344CB8AC3E}">
        <p14:creationId xmlns:p14="http://schemas.microsoft.com/office/powerpoint/2010/main" val="1603568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additive="base">
                                        <p:cTn id="69" dur="500" fill="hold"/>
                                        <p:tgtEl>
                                          <p:spTgt spid="2"/>
                                        </p:tgtEl>
                                        <p:attrNameLst>
                                          <p:attrName>ppt_x</p:attrName>
                                        </p:attrNameLst>
                                      </p:cBhvr>
                                      <p:tavLst>
                                        <p:tav tm="0">
                                          <p:val>
                                            <p:strVal val="#ppt_x"/>
                                          </p:val>
                                        </p:tav>
                                        <p:tav tm="100000">
                                          <p:val>
                                            <p:strVal val="#ppt_x"/>
                                          </p:val>
                                        </p:tav>
                                      </p:tavLst>
                                    </p:anim>
                                    <p:anim calcmode="lin" valueType="num">
                                      <p:cBhvr additive="base">
                                        <p:cTn id="7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9" grpId="0"/>
      <p:bldP spid="30" grpId="0"/>
      <p:bldP spid="31" grpId="0"/>
      <p:bldP spid="33" grpId="0"/>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1847</Words>
  <Application>Microsoft Office PowerPoint</Application>
  <PresentationFormat>Widescreen</PresentationFormat>
  <Paragraphs>242</Paragraphs>
  <Slides>16</Slides>
  <Notes>13</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16</vt:i4>
      </vt:variant>
    </vt:vector>
  </HeadingPairs>
  <TitlesOfParts>
    <vt:vector size="35" baseType="lpstr">
      <vt:lpstr>MS PGothic</vt:lpstr>
      <vt:lpstr>Aptos Slab ExtraBold</vt:lpstr>
      <vt:lpstr>Arial</vt:lpstr>
      <vt:lpstr>Arial Narrow</vt:lpstr>
      <vt:lpstr>Bernard MT Condensed</vt:lpstr>
      <vt:lpstr>Calibri</vt:lpstr>
      <vt:lpstr>Calibri Light</vt:lpstr>
      <vt:lpstr>Helvetica</vt:lpstr>
      <vt:lpstr>Poppins</vt:lpstr>
      <vt:lpstr>Poppins SemiBold</vt:lpstr>
      <vt:lpstr>Trebuchet MS</vt:lpstr>
      <vt:lpstr>1_Office Theme</vt:lpstr>
      <vt:lpstr>Office Theme</vt:lpstr>
      <vt:lpstr>2_Office Theme</vt:lpstr>
      <vt:lpstr>4_Office Theme</vt:lpstr>
      <vt:lpstr>5_Office Theme</vt:lpstr>
      <vt:lpstr>3_Office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What’s Important About Money To You?</vt:lpstr>
      <vt:lpstr>PowerPoint Presentation</vt:lpstr>
      <vt:lpstr>PowerPoint Presentation</vt:lpstr>
      <vt:lpstr>PowerPoint Presentation</vt:lpstr>
      <vt:lpstr>PowerPoint Presentation</vt:lpstr>
      <vt:lpstr>The Three Accounts One Needs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Join Us</dc:title>
  <dc:creator>B G</dc:creator>
  <cp:lastModifiedBy>Mike DeVos</cp:lastModifiedBy>
  <cp:revision>1</cp:revision>
  <cp:lastPrinted>2018-07-20T18:58:33Z</cp:lastPrinted>
  <dcterms:created xsi:type="dcterms:W3CDTF">2018-04-30T01:52:10Z</dcterms:created>
  <dcterms:modified xsi:type="dcterms:W3CDTF">2026-02-07T18:40:07Z</dcterms:modified>
</cp:coreProperties>
</file>